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11" r:id="rId2"/>
  </p:sldMasterIdLst>
  <p:notesMasterIdLst>
    <p:notesMasterId r:id="rId4"/>
  </p:notesMasterIdLst>
  <p:handoutMasterIdLst>
    <p:handoutMasterId r:id="rId5"/>
  </p:handoutMasterIdLst>
  <p:sldIdLst>
    <p:sldId id="270" r:id="rId3"/>
  </p:sldIdLst>
  <p:sldSz cx="10058400" cy="77724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7021"/>
    <a:srgbClr val="003F5C"/>
    <a:srgbClr val="047733"/>
    <a:srgbClr val="5D2C90"/>
    <a:srgbClr val="00452E"/>
    <a:srgbClr val="1E3E71"/>
    <a:srgbClr val="354537"/>
    <a:srgbClr val="213024"/>
    <a:srgbClr val="652C91"/>
    <a:srgbClr val="123B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85557" autoAdjust="0"/>
  </p:normalViewPr>
  <p:slideViewPr>
    <p:cSldViewPr snapToGrid="0" snapToObjects="1">
      <p:cViewPr varScale="1">
        <p:scale>
          <a:sx n="65" d="100"/>
          <a:sy n="65" d="100"/>
        </p:scale>
        <p:origin x="1746" y="72"/>
      </p:cViewPr>
      <p:guideLst>
        <p:guide orient="horz" pos="2448"/>
        <p:guide pos="3168"/>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20" d="100"/>
          <a:sy n="120" d="100"/>
        </p:scale>
        <p:origin x="317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7A72135-1B93-284C-B852-D7B891F94DB1}"/>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a:extLst>
              <a:ext uri="{FF2B5EF4-FFF2-40B4-BE49-F238E27FC236}">
                <a16:creationId xmlns:a16="http://schemas.microsoft.com/office/drawing/2014/main" xmlns="" id="{2AEA7D22-BE55-084B-95A3-2CE5342BFA13}"/>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01256DE1-0B4F-C64B-9182-C3A4ACEFB6CC}" type="datetimeFigureOut">
              <a:rPr lang="en-US" smtClean="0">
                <a:latin typeface="Arial" panose="020B0604020202020204" pitchFamily="34" charset="0"/>
              </a:rPr>
              <a:t>11/5/2023</a:t>
            </a:fld>
            <a:endParaRPr lang="en-US" dirty="0">
              <a:latin typeface="Arial" panose="020B0604020202020204" pitchFamily="34" charset="0"/>
            </a:endParaRPr>
          </a:p>
        </p:txBody>
      </p:sp>
      <p:sp>
        <p:nvSpPr>
          <p:cNvPr id="4" name="Footer Placeholder 3">
            <a:extLst>
              <a:ext uri="{FF2B5EF4-FFF2-40B4-BE49-F238E27FC236}">
                <a16:creationId xmlns:a16="http://schemas.microsoft.com/office/drawing/2014/main" xmlns="" id="{8622CE8E-8BDF-D344-B0A5-CEAEEB399BD9}"/>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a:extLst>
              <a:ext uri="{FF2B5EF4-FFF2-40B4-BE49-F238E27FC236}">
                <a16:creationId xmlns:a16="http://schemas.microsoft.com/office/drawing/2014/main" xmlns="" id="{4EE1DF63-4881-CB4D-918B-DCFB215C433E}"/>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97D9CFD3-2AF5-8842-8F61-48CC4BD19D47}"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4270852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atin typeface="Arial" panose="020B0604020202020204" pitchFamily="34" charset="0"/>
              </a:defRPr>
            </a:lvl1pPr>
          </a:lstStyle>
          <a:p>
            <a:fld id="{0BD83910-D037-459B-8E0D-6297AE3FB870}" type="datetimeFigureOut">
              <a:rPr lang="en-US" smtClean="0"/>
              <a:pPr/>
              <a:t>11/5/2023</a:t>
            </a:fld>
            <a:endParaRPr lang="en-US" dirty="0"/>
          </a:p>
        </p:txBody>
      </p:sp>
      <p:sp>
        <p:nvSpPr>
          <p:cNvPr id="4" name="Slide Image Placeholder 3"/>
          <p:cNvSpPr>
            <a:spLocks noGrp="1" noRot="1" noChangeAspect="1"/>
          </p:cNvSpPr>
          <p:nvPr>
            <p:ph type="sldImg" idx="2"/>
          </p:nvPr>
        </p:nvSpPr>
        <p:spPr>
          <a:xfrm>
            <a:off x="2908300" y="514350"/>
            <a:ext cx="33274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76D97A08-3820-4CD6-86BB-17C67C0D54B2}" type="slidenum">
              <a:rPr lang="en-US" smtClean="0"/>
              <a:pPr/>
              <a:t>‹#›</a:t>
            </a:fld>
            <a:endParaRPr lang="en-US" dirty="0"/>
          </a:p>
        </p:txBody>
      </p:sp>
    </p:spTree>
    <p:extLst>
      <p:ext uri="{BB962C8B-B14F-4D97-AF65-F5344CB8AC3E}">
        <p14:creationId xmlns:p14="http://schemas.microsoft.com/office/powerpoint/2010/main" val="3232521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6D97A08-3820-4CD6-86BB-17C67C0D54B2}" type="slidenum">
              <a:rPr lang="en-US" smtClean="0"/>
              <a:pPr/>
              <a:t>1</a:t>
            </a:fld>
            <a:endParaRPr lang="en-US" dirty="0"/>
          </a:p>
        </p:txBody>
      </p:sp>
    </p:spTree>
    <p:extLst>
      <p:ext uri="{BB962C8B-B14F-4D97-AF65-F5344CB8AC3E}">
        <p14:creationId xmlns:p14="http://schemas.microsoft.com/office/powerpoint/2010/main" val="3680083774"/>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hyperlink" Target="https://www.fns.usda.gov/cr/fns-nondiscrimination-statement" TargetMode="External"/><Relationship Id="rId3" Type="http://schemas.openxmlformats.org/officeDocument/2006/relationships/image" Target="../media/image2.png"/><Relationship Id="rId7" Type="http://schemas.openxmlformats.org/officeDocument/2006/relationships/hyperlink" Target="https://www.instagram.com/texasagriculture/?hl=en" TargetMode="External"/><Relationship Id="rId12"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png"/><Relationship Id="rId11" Type="http://schemas.openxmlformats.org/officeDocument/2006/relationships/hyperlink" Target="https://www.youtube.com/channel/UC8e-ZfjMoig2DWArJq1wRpQ" TargetMode="External"/><Relationship Id="rId5" Type="http://schemas.openxmlformats.org/officeDocument/2006/relationships/hyperlink" Target="https://www.facebook.com/TexasDepartmentofAgriculture/" TargetMode="External"/><Relationship Id="rId15" Type="http://schemas.openxmlformats.org/officeDocument/2006/relationships/image" Target="../media/image8.png"/><Relationship Id="rId10" Type="http://schemas.openxmlformats.org/officeDocument/2006/relationships/image" Target="../media/image6.png"/><Relationship Id="rId4" Type="http://schemas.openxmlformats.org/officeDocument/2006/relationships/image" Target="../media/image3.png"/><Relationship Id="rId9" Type="http://schemas.openxmlformats.org/officeDocument/2006/relationships/hyperlink" Target="https://twitter.com/TexasDeptofAg?ref_src=twsrc%5egoogle|twcamp%5eserp|twgr%5eauthor" TargetMode="External"/><Relationship Id="rId14" Type="http://schemas.openxmlformats.org/officeDocument/2006/relationships/hyperlink" Target="https://www.texasagriculture.gov/"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2DA6A203-1A6E-8C0B-6BD5-A7A2BF300304}"/>
              </a:ext>
              <a:ext uri="{C183D7F6-B498-43B3-948B-1728B52AA6E4}">
                <adec:decorative xmlns:adec="http://schemas.microsoft.com/office/drawing/2017/decorative" xmlns=""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0058399" cy="7772400"/>
          </a:xfrm>
          <a:prstGeom prst="rect">
            <a:avLst/>
          </a:prstGeom>
        </p:spPr>
      </p:pic>
      <p:sp>
        <p:nvSpPr>
          <p:cNvPr id="5" name="Rectangle 4">
            <a:extLst>
              <a:ext uri="{FF2B5EF4-FFF2-40B4-BE49-F238E27FC236}">
                <a16:creationId xmlns:a16="http://schemas.microsoft.com/office/drawing/2014/main" xmlns="" id="{6DA190A2-160D-9AB7-7C2D-B55C41268553}"/>
              </a:ext>
              <a:ext uri="{C183D7F6-B498-43B3-948B-1728B52AA6E4}">
                <adec:decorative xmlns:adec="http://schemas.microsoft.com/office/drawing/2017/decorative" xmlns="" val="1"/>
              </a:ext>
            </a:extLst>
          </p:cNvPr>
          <p:cNvSpPr/>
          <p:nvPr userDrawn="1"/>
        </p:nvSpPr>
        <p:spPr>
          <a:xfrm>
            <a:off x="0" y="6694098"/>
            <a:ext cx="10058400" cy="1075795"/>
          </a:xfrm>
          <a:prstGeom prst="rect">
            <a:avLst/>
          </a:prstGeom>
          <a:solidFill>
            <a:srgbClr val="F17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50" dirty="0">
              <a:solidFill>
                <a:schemeClr val="bg1"/>
              </a:solidFill>
              <a:latin typeface="Arial" panose="020B0604020202020204" pitchFamily="34" charset="0"/>
            </a:endParaRPr>
          </a:p>
        </p:txBody>
      </p:sp>
      <p:pic>
        <p:nvPicPr>
          <p:cNvPr id="6" name="Picture 5">
            <a:extLst>
              <a:ext uri="{FF2B5EF4-FFF2-40B4-BE49-F238E27FC236}">
                <a16:creationId xmlns:a16="http://schemas.microsoft.com/office/drawing/2014/main" xmlns="" id="{1B6E2977-1C91-761A-0DF1-7851AD544650}"/>
              </a:ext>
              <a:ext uri="{C183D7F6-B498-43B3-948B-1728B52AA6E4}">
                <adec:decorative xmlns:adec="http://schemas.microsoft.com/office/drawing/2017/decorative" xmlns=""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2179" y="6539473"/>
            <a:ext cx="483046" cy="731940"/>
          </a:xfrm>
          <a:prstGeom prst="rect">
            <a:avLst/>
          </a:prstGeom>
        </p:spPr>
      </p:pic>
      <p:sp>
        <p:nvSpPr>
          <p:cNvPr id="7" name="TextBox 6">
            <a:extLst>
              <a:ext uri="{FF2B5EF4-FFF2-40B4-BE49-F238E27FC236}">
                <a16:creationId xmlns:a16="http://schemas.microsoft.com/office/drawing/2014/main" xmlns="" id="{7C95CF47-5A95-5137-605C-B1D5FDB1BFA3}"/>
              </a:ext>
              <a:ext uri="{C183D7F6-B498-43B3-948B-1728B52AA6E4}">
                <adec:decorative xmlns:adec="http://schemas.microsoft.com/office/drawing/2017/decorative" xmlns="" val="1"/>
              </a:ext>
            </a:extLst>
          </p:cNvPr>
          <p:cNvSpPr txBox="1"/>
          <p:nvPr userDrawn="1"/>
        </p:nvSpPr>
        <p:spPr>
          <a:xfrm>
            <a:off x="149305" y="7247638"/>
            <a:ext cx="2233690" cy="369332"/>
          </a:xfrm>
          <a:prstGeom prst="rect">
            <a:avLst/>
          </a:prstGeom>
          <a:noFill/>
        </p:spPr>
        <p:txBody>
          <a:bodyPr wrap="square" rtlCol="0">
            <a:spAutoFit/>
          </a:bodyPr>
          <a:lstStyle/>
          <a:p>
            <a:pPr lvl="0"/>
            <a:r>
              <a:rPr lang="en-US" sz="900" dirty="0">
                <a:solidFill>
                  <a:schemeClr val="bg1"/>
                </a:solidFill>
                <a:latin typeface="Arial" panose="020B0604020202020204" pitchFamily="34" charset="0"/>
                <a:cs typeface="Arial" panose="020B0604020202020204" pitchFamily="34" charset="0"/>
              </a:rPr>
              <a:t>Food and Nutrition Division </a:t>
            </a:r>
          </a:p>
          <a:p>
            <a:pPr lvl="0"/>
            <a:r>
              <a:rPr lang="en-US" sz="900" dirty="0">
                <a:solidFill>
                  <a:schemeClr val="bg1"/>
                </a:solidFill>
                <a:latin typeface="Arial" panose="020B0604020202020204" pitchFamily="34" charset="0"/>
                <a:cs typeface="Arial" panose="020B0604020202020204" pitchFamily="34" charset="0"/>
              </a:rPr>
              <a:t>National School Lunch Program</a:t>
            </a:r>
          </a:p>
        </p:txBody>
      </p:sp>
      <p:sp>
        <p:nvSpPr>
          <p:cNvPr id="8" name="Date Placeholder 3">
            <a:extLst>
              <a:ext uri="{FF2B5EF4-FFF2-40B4-BE49-F238E27FC236}">
                <a16:creationId xmlns:a16="http://schemas.microsoft.com/office/drawing/2014/main" xmlns="" id="{E5709C71-AB27-A191-858E-3314723CB5F7}"/>
              </a:ext>
              <a:ext uri="{C183D7F6-B498-43B3-948B-1728B52AA6E4}">
                <adec:decorative xmlns:adec="http://schemas.microsoft.com/office/drawing/2017/decorative" xmlns="" val="1"/>
              </a:ext>
            </a:extLst>
          </p:cNvPr>
          <p:cNvSpPr>
            <a:spLocks noGrp="1"/>
          </p:cNvSpPr>
          <p:nvPr>
            <p:ph type="dt" sz="half" idx="2"/>
          </p:nvPr>
        </p:nvSpPr>
        <p:spPr>
          <a:xfrm>
            <a:off x="7641293" y="7241025"/>
            <a:ext cx="2263140" cy="369332"/>
          </a:xfrm>
          <a:prstGeom prst="rect">
            <a:avLst/>
          </a:prstGeom>
          <a:noFill/>
        </p:spPr>
        <p:txBody>
          <a:bodyPr wrap="square" rtlCol="0">
            <a:spAutoFit/>
          </a:bodyPr>
          <a:lstStyle>
            <a:lvl1pPr>
              <a:defRPr lang="en-US" sz="900" smtClean="0">
                <a:solidFill>
                  <a:schemeClr val="bg1"/>
                </a:solidFill>
                <a:latin typeface="Arial" panose="020B0604020202020204" pitchFamily="34" charset="0"/>
                <a:cs typeface="Arial" panose="020B0604020202020204" pitchFamily="34" charset="0"/>
              </a:defRPr>
            </a:lvl1pPr>
          </a:lstStyle>
          <a:p>
            <a:pPr algn="r"/>
            <a:r>
              <a:rPr lang="en-US"/>
              <a:t>Updated </a:t>
            </a:r>
            <a:fld id="{D814F2C5-5F35-406A-A8DD-5BA466086158}" type="datetime1">
              <a:rPr lang="en-US" smtClean="0"/>
              <a:t>11/5/2023</a:t>
            </a:fld>
            <a:endParaRPr lang="en-US"/>
          </a:p>
          <a:p>
            <a:pPr algn="r"/>
            <a:r>
              <a:rPr lang="en-US"/>
              <a:t>www.SquareMeals.org</a:t>
            </a:r>
            <a:endParaRPr lang="en-US" dirty="0"/>
          </a:p>
        </p:txBody>
      </p:sp>
      <p:pic>
        <p:nvPicPr>
          <p:cNvPr id="9" name="Picture 8">
            <a:extLst>
              <a:ext uri="{FF2B5EF4-FFF2-40B4-BE49-F238E27FC236}">
                <a16:creationId xmlns:a16="http://schemas.microsoft.com/office/drawing/2014/main" xmlns="" id="{B38B32CA-0827-24E9-20DA-BD3A948B3F2B}"/>
              </a:ext>
              <a:ext uri="{C183D7F6-B498-43B3-948B-1728B52AA6E4}">
                <adec:decorative xmlns:adec="http://schemas.microsoft.com/office/drawing/2017/decorative" xmlns="" val="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87431" y="6742005"/>
            <a:ext cx="520574" cy="505633"/>
          </a:xfrm>
          <a:prstGeom prst="rect">
            <a:avLst/>
          </a:prstGeom>
        </p:spPr>
      </p:pic>
      <p:pic>
        <p:nvPicPr>
          <p:cNvPr id="10" name="Picture 9">
            <a:hlinkClick r:id="rId5"/>
            <a:extLst>
              <a:ext uri="{FF2B5EF4-FFF2-40B4-BE49-F238E27FC236}">
                <a16:creationId xmlns:a16="http://schemas.microsoft.com/office/drawing/2014/main" xmlns="" id="{DADF724D-2A1A-6E8E-91B0-0900A0392F20}"/>
              </a:ext>
              <a:ext uri="{C183D7F6-B498-43B3-948B-1728B52AA6E4}">
                <adec:decorative xmlns:adec="http://schemas.microsoft.com/office/drawing/2017/decorative" xmlns="" val="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287431" y="6739365"/>
            <a:ext cx="243879" cy="244088"/>
          </a:xfrm>
          <a:prstGeom prst="rect">
            <a:avLst/>
          </a:prstGeom>
        </p:spPr>
      </p:pic>
      <p:pic>
        <p:nvPicPr>
          <p:cNvPr id="11" name="Picture 10">
            <a:hlinkClick r:id="rId7"/>
            <a:extLst>
              <a:ext uri="{FF2B5EF4-FFF2-40B4-BE49-F238E27FC236}">
                <a16:creationId xmlns:a16="http://schemas.microsoft.com/office/drawing/2014/main" xmlns="" id="{E0439C82-B474-67DB-48F6-D69DC0CD0095}"/>
              </a:ext>
              <a:ext uri="{C183D7F6-B498-43B3-948B-1728B52AA6E4}">
                <adec:decorative xmlns:adec="http://schemas.microsoft.com/office/drawing/2017/decorative" xmlns="" val="1"/>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9564125" y="6742005"/>
            <a:ext cx="243879" cy="244088"/>
          </a:xfrm>
          <a:prstGeom prst="rect">
            <a:avLst/>
          </a:prstGeom>
        </p:spPr>
      </p:pic>
      <p:pic>
        <p:nvPicPr>
          <p:cNvPr id="12" name="Picture 11">
            <a:hlinkClick r:id="rId9"/>
            <a:extLst>
              <a:ext uri="{FF2B5EF4-FFF2-40B4-BE49-F238E27FC236}">
                <a16:creationId xmlns:a16="http://schemas.microsoft.com/office/drawing/2014/main" xmlns="" id="{990A6FD1-5369-AC6E-FD56-433BF3CD9747}"/>
              </a:ext>
              <a:ext uri="{C183D7F6-B498-43B3-948B-1728B52AA6E4}">
                <adec:decorative xmlns:adec="http://schemas.microsoft.com/office/drawing/2017/decorative" xmlns="" val="1"/>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9287430" y="7003550"/>
            <a:ext cx="243879" cy="244088"/>
          </a:xfrm>
          <a:prstGeom prst="rect">
            <a:avLst/>
          </a:prstGeom>
        </p:spPr>
      </p:pic>
      <p:pic>
        <p:nvPicPr>
          <p:cNvPr id="13" name="Picture 12">
            <a:hlinkClick r:id="rId11"/>
            <a:extLst>
              <a:ext uri="{FF2B5EF4-FFF2-40B4-BE49-F238E27FC236}">
                <a16:creationId xmlns:a16="http://schemas.microsoft.com/office/drawing/2014/main" xmlns="" id="{67E802DA-DABA-06B9-753B-D3593EDD43FF}"/>
              </a:ext>
              <a:ext uri="{C183D7F6-B498-43B3-948B-1728B52AA6E4}">
                <adec:decorative xmlns:adec="http://schemas.microsoft.com/office/drawing/2017/decorative" xmlns="" val="1"/>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9564126" y="7003550"/>
            <a:ext cx="243879" cy="244088"/>
          </a:xfrm>
          <a:prstGeom prst="rect">
            <a:avLst/>
          </a:prstGeom>
        </p:spPr>
      </p:pic>
      <p:sp>
        <p:nvSpPr>
          <p:cNvPr id="14" name="TextBox 13">
            <a:hlinkClick r:id="rId13"/>
            <a:extLst>
              <a:ext uri="{FF2B5EF4-FFF2-40B4-BE49-F238E27FC236}">
                <a16:creationId xmlns:a16="http://schemas.microsoft.com/office/drawing/2014/main" xmlns="" id="{22512991-D6C2-1249-6B8C-7C326B7CEA57}"/>
              </a:ext>
              <a:ext uri="{C183D7F6-B498-43B3-948B-1728B52AA6E4}">
                <adec:decorative xmlns:adec="http://schemas.microsoft.com/office/drawing/2017/decorative" xmlns="" val="1"/>
              </a:ext>
            </a:extLst>
          </p:cNvPr>
          <p:cNvSpPr txBox="1"/>
          <p:nvPr userDrawn="1"/>
        </p:nvSpPr>
        <p:spPr>
          <a:xfrm>
            <a:off x="3215366" y="7248413"/>
            <a:ext cx="3692105" cy="369332"/>
          </a:xfrm>
          <a:prstGeom prst="rect">
            <a:avLst/>
          </a:prstGeom>
          <a:noFill/>
        </p:spPr>
        <p:txBody>
          <a:bodyPr wrap="square" rtlCol="0">
            <a:spAutoFit/>
          </a:bodyPr>
          <a:lstStyle/>
          <a:p>
            <a:pPr lvl="0" algn="ctr"/>
            <a:r>
              <a:rPr lang="en-US" sz="900" dirty="0">
                <a:solidFill>
                  <a:schemeClr val="bg1"/>
                </a:solidFill>
                <a:latin typeface="Arial" panose="020B0604020202020204" pitchFamily="34" charset="0"/>
                <a:cs typeface="Arial" panose="020B0604020202020204" pitchFamily="34" charset="0"/>
              </a:rPr>
              <a:t>This product was funded by USDA.</a:t>
            </a:r>
          </a:p>
          <a:p>
            <a:pPr lvl="0" algn="ctr"/>
            <a:r>
              <a:rPr lang="en-US" sz="900" dirty="0">
                <a:solidFill>
                  <a:schemeClr val="bg1"/>
                </a:solidFill>
                <a:latin typeface="Arial" panose="020B0604020202020204" pitchFamily="34" charset="0"/>
                <a:cs typeface="Arial" panose="020B0604020202020204" pitchFamily="34" charset="0"/>
              </a:rPr>
              <a:t>This institution is an equal opportunity provider.</a:t>
            </a:r>
          </a:p>
        </p:txBody>
      </p:sp>
      <p:pic>
        <p:nvPicPr>
          <p:cNvPr id="15" name="Picture 14">
            <a:hlinkClick r:id="rId14"/>
            <a:extLst>
              <a:ext uri="{FF2B5EF4-FFF2-40B4-BE49-F238E27FC236}">
                <a16:creationId xmlns:a16="http://schemas.microsoft.com/office/drawing/2014/main" xmlns="" id="{AA436FCA-4F6A-4E5B-7DD1-A2DFC166877A}"/>
              </a:ext>
              <a:ext uri="{C183D7F6-B498-43B3-948B-1728B52AA6E4}">
                <adec:decorative xmlns:adec="http://schemas.microsoft.com/office/drawing/2017/decorative" xmlns="" val="1"/>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p:blipFill>
        <p:spPr>
          <a:xfrm>
            <a:off x="3993389" y="6473474"/>
            <a:ext cx="2071621" cy="756167"/>
          </a:xfrm>
          <a:prstGeom prst="rect">
            <a:avLst/>
          </a:prstGeom>
        </p:spPr>
      </p:pic>
    </p:spTree>
    <p:extLst>
      <p:ext uri="{BB962C8B-B14F-4D97-AF65-F5344CB8AC3E}">
        <p14:creationId xmlns:p14="http://schemas.microsoft.com/office/powerpoint/2010/main" val="3716366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939A12-F0AD-4579-98F7-A75F6A67D3DA}"/>
              </a:ext>
            </a:extLst>
          </p:cNvPr>
          <p:cNvSpPr>
            <a:spLocks noGrp="1"/>
          </p:cNvSpPr>
          <p:nvPr>
            <p:ph type="title"/>
          </p:nvPr>
        </p:nvSpPr>
        <p:spPr/>
        <p:txBody>
          <a:bodyPr/>
          <a:lstStyle/>
          <a:p>
            <a:endParaRPr lang="en-US" dirty="0"/>
          </a:p>
        </p:txBody>
      </p:sp>
      <p:sp>
        <p:nvSpPr>
          <p:cNvPr id="3" name="Date Placeholder 2">
            <a:extLst>
              <a:ext uri="{FF2B5EF4-FFF2-40B4-BE49-F238E27FC236}">
                <a16:creationId xmlns:a16="http://schemas.microsoft.com/office/drawing/2014/main" xmlns="" id="{8675B0CE-D241-416F-A004-AB33BB74FB5A}"/>
              </a:ext>
            </a:extLst>
          </p:cNvPr>
          <p:cNvSpPr>
            <a:spLocks noGrp="1"/>
          </p:cNvSpPr>
          <p:nvPr>
            <p:ph type="dt" sz="half" idx="10"/>
          </p:nvPr>
        </p:nvSpPr>
        <p:spPr/>
        <p:txBody>
          <a:bodyPr/>
          <a:lstStyle/>
          <a:p>
            <a:fld id="{DBF4EE64-DAA4-4705-B096-2EF1BBDC5CE3}" type="datetime1">
              <a:rPr lang="en-US" smtClean="0"/>
              <a:t>11/5/2023</a:t>
            </a:fld>
            <a:endParaRPr lang="en-US" dirty="0"/>
          </a:p>
        </p:txBody>
      </p:sp>
      <p:sp>
        <p:nvSpPr>
          <p:cNvPr id="4" name="Footer Placeholder 3">
            <a:extLst>
              <a:ext uri="{FF2B5EF4-FFF2-40B4-BE49-F238E27FC236}">
                <a16:creationId xmlns:a16="http://schemas.microsoft.com/office/drawing/2014/main" xmlns="" id="{10F85B62-0B4C-4151-8A7F-2467B012BC7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9FBC740A-0FB5-4617-BC30-72285BABB287}"/>
              </a:ext>
            </a:extLst>
          </p:cNvPr>
          <p:cNvSpPr>
            <a:spLocks noGrp="1"/>
          </p:cNvSpPr>
          <p:nvPr>
            <p:ph type="sldNum" sz="quarter" idx="12"/>
          </p:nvPr>
        </p:nvSpPr>
        <p:spPr/>
        <p:txBody>
          <a:bodyPr/>
          <a:lstStyle/>
          <a:p>
            <a:pPr algn="l"/>
            <a:r>
              <a:rPr lang="en-US" dirty="0">
                <a:latin typeface="Arial" panose="020B0604020202020204" pitchFamily="34" charset="0"/>
              </a:rPr>
              <a:t>Page </a:t>
            </a:r>
            <a:fld id="{5FE8B3F5-1B7B-43B3-B713-C68919B2908A}" type="slidenum">
              <a:rPr lang="en-US" smtClean="0">
                <a:latin typeface="Arial" panose="020B0604020202020204" pitchFamily="34" charset="0"/>
              </a:rPr>
              <a:pPr algn="l"/>
              <a:t>‹#›</a:t>
            </a:fld>
            <a:endParaRPr lang="en-US" dirty="0">
              <a:latin typeface="Arial" panose="020B0604020202020204" pitchFamily="34" charset="0"/>
            </a:endParaRPr>
          </a:p>
        </p:txBody>
      </p:sp>
      <p:sp>
        <p:nvSpPr>
          <p:cNvPr id="6" name="Text Placeholder 25">
            <a:extLst>
              <a:ext uri="{FF2B5EF4-FFF2-40B4-BE49-F238E27FC236}">
                <a16:creationId xmlns:a16="http://schemas.microsoft.com/office/drawing/2014/main" xmlns="" id="{659BC5FB-389D-4FD5-896A-122DE68F975B}"/>
              </a:ext>
            </a:extLst>
          </p:cNvPr>
          <p:cNvSpPr>
            <a:spLocks noGrp="1"/>
          </p:cNvSpPr>
          <p:nvPr>
            <p:ph type="body" sz="quarter" idx="27" hasCustomPrompt="1"/>
          </p:nvPr>
        </p:nvSpPr>
        <p:spPr>
          <a:xfrm>
            <a:off x="3868894" y="3690396"/>
            <a:ext cx="5750298" cy="233260"/>
          </a:xfrm>
          <a:prstGeom prst="rect">
            <a:avLst/>
          </a:prstGeom>
        </p:spPr>
        <p:txBody>
          <a:bodyPr>
            <a:noAutofit/>
          </a:bodyPr>
          <a:lstStyle>
            <a:lvl1pPr marL="0" indent="0">
              <a:lnSpc>
                <a:spcPct val="100000"/>
              </a:lnSpc>
              <a:buNone/>
              <a:defRPr sz="1200" b="1" i="0">
                <a:solidFill>
                  <a:srgbClr val="66B948"/>
                </a:solidFill>
                <a:latin typeface="Rockwell" panose="02060603020205020403" pitchFamily="18" charset="77"/>
              </a:defRPr>
            </a:lvl1pPr>
          </a:lstStyle>
          <a:p>
            <a:pPr lvl="0"/>
            <a:r>
              <a:rPr lang="en-US" dirty="0"/>
              <a:t>HEADER GOES HERE</a:t>
            </a:r>
          </a:p>
        </p:txBody>
      </p:sp>
      <p:sp>
        <p:nvSpPr>
          <p:cNvPr id="7" name="Text Placeholder 34">
            <a:extLst>
              <a:ext uri="{FF2B5EF4-FFF2-40B4-BE49-F238E27FC236}">
                <a16:creationId xmlns:a16="http://schemas.microsoft.com/office/drawing/2014/main" xmlns="" id="{E14786D3-4442-4F1C-8725-BE269C7A664D}"/>
              </a:ext>
            </a:extLst>
          </p:cNvPr>
          <p:cNvSpPr>
            <a:spLocks noGrp="1"/>
          </p:cNvSpPr>
          <p:nvPr>
            <p:ph type="body" sz="quarter" idx="28" hasCustomPrompt="1"/>
          </p:nvPr>
        </p:nvSpPr>
        <p:spPr>
          <a:xfrm>
            <a:off x="3868894" y="3936662"/>
            <a:ext cx="5750298" cy="524539"/>
          </a:xfrm>
          <a:prstGeom prst="rect">
            <a:avLst/>
          </a:prstGeom>
        </p:spPr>
        <p:txBody>
          <a:bodyPr/>
          <a:lstStyle>
            <a:lvl1pPr marL="0" indent="0">
              <a:lnSpc>
                <a:spcPct val="100000"/>
              </a:lnSpc>
              <a:buNone/>
              <a:defRPr sz="1200" b="0" i="0">
                <a:solidFill>
                  <a:schemeClr val="accent6">
                    <a:lumMod val="10000"/>
                  </a:schemeClr>
                </a:solidFill>
                <a:latin typeface="Arial" panose="020B0604020202020204" pitchFamily="34" charset="0"/>
                <a:cs typeface="Arial" panose="020B0604020202020204" pitchFamily="34" charset="0"/>
              </a:defRPr>
            </a:lvl1pPr>
          </a:lstStyle>
          <a:p>
            <a:pPr lvl="0"/>
            <a:r>
              <a:rPr lang="en-US" dirty="0"/>
              <a:t>Copy and bullets copy and bullets copy and bullets copy and bullets copy and bullets copy and bullets copy and bullets copy and bullets copy and bullets copy</a:t>
            </a:r>
          </a:p>
        </p:txBody>
      </p:sp>
      <p:sp>
        <p:nvSpPr>
          <p:cNvPr id="8" name="Text Placeholder 25">
            <a:extLst>
              <a:ext uri="{FF2B5EF4-FFF2-40B4-BE49-F238E27FC236}">
                <a16:creationId xmlns:a16="http://schemas.microsoft.com/office/drawing/2014/main" xmlns="" id="{012705B7-C8F6-4155-B8C2-FB03609C62DA}"/>
              </a:ext>
            </a:extLst>
          </p:cNvPr>
          <p:cNvSpPr>
            <a:spLocks noGrp="1"/>
          </p:cNvSpPr>
          <p:nvPr>
            <p:ph type="body" sz="quarter" idx="29" hasCustomPrompt="1"/>
          </p:nvPr>
        </p:nvSpPr>
        <p:spPr>
          <a:xfrm>
            <a:off x="3868894" y="4667530"/>
            <a:ext cx="5750298" cy="245000"/>
          </a:xfrm>
          <a:prstGeom prst="rect">
            <a:avLst/>
          </a:prstGeom>
        </p:spPr>
        <p:txBody>
          <a:bodyPr>
            <a:noAutofit/>
          </a:bodyPr>
          <a:lstStyle>
            <a:lvl1pPr marL="0" indent="0">
              <a:lnSpc>
                <a:spcPct val="100000"/>
              </a:lnSpc>
              <a:buNone/>
              <a:defRPr sz="1200" b="1" i="0">
                <a:solidFill>
                  <a:srgbClr val="66B948"/>
                </a:solidFill>
                <a:latin typeface="Rockwell" panose="02060603020205020403" pitchFamily="18" charset="77"/>
              </a:defRPr>
            </a:lvl1pPr>
          </a:lstStyle>
          <a:p>
            <a:pPr lvl="0"/>
            <a:r>
              <a:rPr lang="en-US" dirty="0"/>
              <a:t>HEADER GOES HERE</a:t>
            </a:r>
          </a:p>
        </p:txBody>
      </p:sp>
      <p:sp>
        <p:nvSpPr>
          <p:cNvPr id="9" name="Text Placeholder 34">
            <a:extLst>
              <a:ext uri="{FF2B5EF4-FFF2-40B4-BE49-F238E27FC236}">
                <a16:creationId xmlns:a16="http://schemas.microsoft.com/office/drawing/2014/main" xmlns="" id="{C102C6EA-4486-406E-A5AC-6908206CBE92}"/>
              </a:ext>
            </a:extLst>
          </p:cNvPr>
          <p:cNvSpPr>
            <a:spLocks noGrp="1"/>
          </p:cNvSpPr>
          <p:nvPr>
            <p:ph type="body" sz="quarter" idx="30" hasCustomPrompt="1"/>
          </p:nvPr>
        </p:nvSpPr>
        <p:spPr>
          <a:xfrm>
            <a:off x="3868894" y="4903581"/>
            <a:ext cx="5750298" cy="410351"/>
          </a:xfrm>
          <a:prstGeom prst="rect">
            <a:avLst/>
          </a:prstGeom>
        </p:spPr>
        <p:txBody>
          <a:bodyPr/>
          <a:lstStyle>
            <a:lvl1pPr marL="0" indent="0">
              <a:lnSpc>
                <a:spcPct val="100000"/>
              </a:lnSpc>
              <a:buNone/>
              <a:defRPr sz="1200" b="0" i="0">
                <a:solidFill>
                  <a:schemeClr val="accent6">
                    <a:lumMod val="10000"/>
                  </a:schemeClr>
                </a:solidFill>
                <a:latin typeface="Arial" panose="020B0604020202020204" pitchFamily="34" charset="0"/>
                <a:cs typeface="Arial" panose="020B0604020202020204" pitchFamily="34" charset="0"/>
              </a:defRPr>
            </a:lvl1pPr>
          </a:lstStyle>
          <a:p>
            <a:pPr lvl="0"/>
            <a:r>
              <a:rPr lang="en-US" dirty="0"/>
              <a:t>Copy and bullets copy and bullets copy and bullets copy and bullets copy and bullets copy and bullets copy and bullets copy and bullets copy and bullets copy</a:t>
            </a:r>
          </a:p>
        </p:txBody>
      </p:sp>
      <p:sp>
        <p:nvSpPr>
          <p:cNvPr id="10" name="Text Placeholder 39">
            <a:extLst>
              <a:ext uri="{FF2B5EF4-FFF2-40B4-BE49-F238E27FC236}">
                <a16:creationId xmlns:a16="http://schemas.microsoft.com/office/drawing/2014/main" xmlns="" id="{F037276E-1AB9-4D4C-AAE4-1D20DD2203E3}"/>
              </a:ext>
            </a:extLst>
          </p:cNvPr>
          <p:cNvSpPr>
            <a:spLocks noGrp="1"/>
          </p:cNvSpPr>
          <p:nvPr>
            <p:ph type="body" sz="quarter" idx="31" hasCustomPrompt="1"/>
          </p:nvPr>
        </p:nvSpPr>
        <p:spPr>
          <a:xfrm>
            <a:off x="3868892" y="5377086"/>
            <a:ext cx="2836707" cy="601066"/>
          </a:xfrm>
          <a:prstGeom prst="rect">
            <a:avLst/>
          </a:prstGeom>
        </p:spPr>
        <p:txBody>
          <a:bodyPr/>
          <a:lstStyle>
            <a:lvl1pPr marL="132479" marR="0" indent="-132479" algn="l" defTabSz="600573" rtl="0" eaLnBrk="1" fontAlgn="auto" latinLnBrk="0" hangingPunct="1">
              <a:lnSpc>
                <a:spcPct val="100000"/>
              </a:lnSpc>
              <a:spcBef>
                <a:spcPts val="657"/>
              </a:spcBef>
              <a:spcAft>
                <a:spcPts val="0"/>
              </a:spcAft>
              <a:buClrTx/>
              <a:buSzTx/>
              <a:buFont typeface="Arial" panose="020B0604020202020204" pitchFamily="34" charset="0"/>
              <a:buChar char="•"/>
              <a:tabLst/>
              <a:defRPr sz="1200" b="0" i="0">
                <a:solidFill>
                  <a:schemeClr val="accent6">
                    <a:lumMod val="10000"/>
                  </a:schemeClr>
                </a:solidFill>
                <a:latin typeface="Arial" panose="020B0604020202020204" pitchFamily="34" charset="0"/>
                <a:cs typeface="Arial" panose="020B0604020202020204" pitchFamily="34" charset="0"/>
              </a:defRPr>
            </a:lvl1pPr>
          </a:lstStyle>
          <a:p>
            <a:pPr lvl="0"/>
            <a:r>
              <a:rPr lang="en-US" dirty="0"/>
              <a:t>Bullets</a:t>
            </a:r>
          </a:p>
          <a:p>
            <a:pPr marL="132479" marR="0" lvl="0" indent="-132479" algn="l" defTabSz="600573" rtl="0" eaLnBrk="1" fontAlgn="auto" latinLnBrk="0" hangingPunct="1">
              <a:lnSpc>
                <a:spcPct val="100000"/>
              </a:lnSpc>
              <a:spcBef>
                <a:spcPts val="657"/>
              </a:spcBef>
              <a:spcAft>
                <a:spcPts val="0"/>
              </a:spcAft>
              <a:buClrTx/>
              <a:buSzTx/>
              <a:buFont typeface="Arial" panose="020B0604020202020204" pitchFamily="34" charset="0"/>
              <a:buChar char="•"/>
              <a:tabLst/>
              <a:defRPr/>
            </a:pPr>
            <a:r>
              <a:rPr lang="en-US" dirty="0"/>
              <a:t>Bullets</a:t>
            </a:r>
          </a:p>
        </p:txBody>
      </p:sp>
      <p:sp>
        <p:nvSpPr>
          <p:cNvPr id="11" name="Text Placeholder 39">
            <a:extLst>
              <a:ext uri="{FF2B5EF4-FFF2-40B4-BE49-F238E27FC236}">
                <a16:creationId xmlns:a16="http://schemas.microsoft.com/office/drawing/2014/main" xmlns="" id="{B51074AB-FA7A-4D99-B164-43136D95DFE8}"/>
              </a:ext>
            </a:extLst>
          </p:cNvPr>
          <p:cNvSpPr>
            <a:spLocks noGrp="1"/>
          </p:cNvSpPr>
          <p:nvPr>
            <p:ph type="body" sz="quarter" idx="32" hasCustomPrompt="1"/>
          </p:nvPr>
        </p:nvSpPr>
        <p:spPr>
          <a:xfrm>
            <a:off x="6782484" y="5377086"/>
            <a:ext cx="2836707" cy="601066"/>
          </a:xfrm>
          <a:prstGeom prst="rect">
            <a:avLst/>
          </a:prstGeom>
        </p:spPr>
        <p:txBody>
          <a:bodyPr>
            <a:normAutofit/>
          </a:bodyPr>
          <a:lstStyle>
            <a:lvl1pPr marL="132479" marR="0" indent="-132479" algn="l" defTabSz="600573" rtl="0" eaLnBrk="1" fontAlgn="auto" latinLnBrk="0" hangingPunct="1">
              <a:lnSpc>
                <a:spcPct val="100000"/>
              </a:lnSpc>
              <a:spcBef>
                <a:spcPts val="657"/>
              </a:spcBef>
              <a:spcAft>
                <a:spcPts val="0"/>
              </a:spcAft>
              <a:buClrTx/>
              <a:buSzTx/>
              <a:buFont typeface="Arial" panose="020B0604020202020204" pitchFamily="34" charset="0"/>
              <a:buChar char="•"/>
              <a:tabLst/>
              <a:defRPr sz="1200" b="0" i="0">
                <a:solidFill>
                  <a:schemeClr val="accent6">
                    <a:lumMod val="10000"/>
                  </a:schemeClr>
                </a:solidFill>
                <a:latin typeface="Arial" panose="020B0604020202020204" pitchFamily="34" charset="0"/>
                <a:cs typeface="Arial" panose="020B0604020202020204" pitchFamily="34" charset="0"/>
              </a:defRPr>
            </a:lvl1pPr>
          </a:lstStyle>
          <a:p>
            <a:pPr marL="132479" marR="0" lvl="0" indent="-132479" algn="l" defTabSz="600573" rtl="0" eaLnBrk="1" fontAlgn="auto" latinLnBrk="0" hangingPunct="1">
              <a:lnSpc>
                <a:spcPct val="100000"/>
              </a:lnSpc>
              <a:spcBef>
                <a:spcPts val="657"/>
              </a:spcBef>
              <a:spcAft>
                <a:spcPts val="0"/>
              </a:spcAft>
              <a:buClrTx/>
              <a:buSzTx/>
              <a:buFont typeface="Arial" panose="020B0604020202020204" pitchFamily="34" charset="0"/>
              <a:buChar char="•"/>
              <a:tabLst/>
              <a:defRPr/>
            </a:pPr>
            <a:r>
              <a:rPr lang="en-US" dirty="0"/>
              <a:t>Bullets</a:t>
            </a:r>
          </a:p>
          <a:p>
            <a:pPr marL="132479" marR="0" lvl="0" indent="-132479" algn="l" defTabSz="600573" rtl="0" eaLnBrk="1" fontAlgn="auto" latinLnBrk="0" hangingPunct="1">
              <a:lnSpc>
                <a:spcPct val="100000"/>
              </a:lnSpc>
              <a:spcBef>
                <a:spcPts val="657"/>
              </a:spcBef>
              <a:spcAft>
                <a:spcPts val="0"/>
              </a:spcAft>
              <a:buClrTx/>
              <a:buSzTx/>
              <a:buFont typeface="Arial" panose="020B0604020202020204" pitchFamily="34" charset="0"/>
              <a:buChar char="•"/>
              <a:tabLst/>
              <a:defRPr/>
            </a:pPr>
            <a:r>
              <a:rPr lang="en-US" dirty="0"/>
              <a:t>Bullets</a:t>
            </a:r>
          </a:p>
          <a:p>
            <a:pPr lvl="0"/>
            <a:endParaRPr lang="en-US" dirty="0"/>
          </a:p>
        </p:txBody>
      </p:sp>
      <p:sp>
        <p:nvSpPr>
          <p:cNvPr id="12" name="Text Placeholder 2">
            <a:extLst>
              <a:ext uri="{FF2B5EF4-FFF2-40B4-BE49-F238E27FC236}">
                <a16:creationId xmlns:a16="http://schemas.microsoft.com/office/drawing/2014/main" xmlns="" id="{7AC57428-5F8A-4246-993F-EE1810CFCDD0}"/>
              </a:ext>
            </a:extLst>
          </p:cNvPr>
          <p:cNvSpPr>
            <a:spLocks noGrp="1"/>
          </p:cNvSpPr>
          <p:nvPr>
            <p:ph type="body" sz="quarter" idx="36" hasCustomPrompt="1"/>
          </p:nvPr>
        </p:nvSpPr>
        <p:spPr>
          <a:xfrm>
            <a:off x="3868894" y="2609041"/>
            <a:ext cx="5750298" cy="930085"/>
          </a:xfrm>
          <a:prstGeom prst="rect">
            <a:avLst/>
          </a:prstGeom>
        </p:spPr>
        <p:txBody>
          <a:bodyPr/>
          <a:lstStyle>
            <a:lvl1pPr marL="0" indent="0">
              <a:lnSpc>
                <a:spcPct val="100000"/>
              </a:lnSpc>
              <a:buNone/>
              <a:defRPr sz="1200" b="0" i="0">
                <a:solidFill>
                  <a:schemeClr val="accent6">
                    <a:lumMod val="10000"/>
                  </a:schemeClr>
                </a:solidFill>
                <a:latin typeface="Arial" panose="020B0604020202020204" pitchFamily="34" charset="0"/>
                <a:cs typeface="Arial" panose="020B0604020202020204" pitchFamily="34" charset="0"/>
              </a:defRPr>
            </a:lvl1pPr>
          </a:lstStyle>
          <a:p>
            <a:pPr lvl="0"/>
            <a:r>
              <a:rPr lang="en-US" dirty="0"/>
              <a:t>Body copy goes body goes here body copy goes here body copy goes here body copy goes here body copy goes here body copy goes here body copy goes here body copy goes here body copy goes here body copy goes here body copy goes here body copy goes here body copy goes here body here body copy goes here</a:t>
            </a:r>
          </a:p>
        </p:txBody>
      </p:sp>
      <p:sp>
        <p:nvSpPr>
          <p:cNvPr id="13" name="Text Placeholder 18">
            <a:extLst>
              <a:ext uri="{FF2B5EF4-FFF2-40B4-BE49-F238E27FC236}">
                <a16:creationId xmlns:a16="http://schemas.microsoft.com/office/drawing/2014/main" xmlns="" id="{A4E5122B-35C2-486F-A057-115E7FA82056}"/>
              </a:ext>
            </a:extLst>
          </p:cNvPr>
          <p:cNvSpPr>
            <a:spLocks noGrp="1"/>
          </p:cNvSpPr>
          <p:nvPr>
            <p:ph type="body" sz="quarter" idx="37" hasCustomPrompt="1"/>
          </p:nvPr>
        </p:nvSpPr>
        <p:spPr>
          <a:xfrm>
            <a:off x="251919" y="3827439"/>
            <a:ext cx="2942268" cy="405836"/>
          </a:xfrm>
          <a:prstGeom prst="rect">
            <a:avLst/>
          </a:prstGeom>
        </p:spPr>
        <p:txBody>
          <a:bodyPr>
            <a:normAutofit/>
          </a:bodyPr>
          <a:lstStyle>
            <a:lvl1pPr marL="0" indent="0">
              <a:buNone/>
              <a:defRPr sz="1600">
                <a:solidFill>
                  <a:schemeClr val="bg1"/>
                </a:solidFill>
                <a:latin typeface="Arial Black" panose="020B0A04020102020204" pitchFamily="34" charset="0"/>
              </a:defRPr>
            </a:lvl1pPr>
          </a:lstStyle>
          <a:p>
            <a:r>
              <a:rPr lang="en-US" dirty="0"/>
              <a:t>CALL OUT 1 GOES HERE</a:t>
            </a:r>
          </a:p>
        </p:txBody>
      </p:sp>
      <p:sp>
        <p:nvSpPr>
          <p:cNvPr id="14" name="Text Placeholder 18">
            <a:extLst>
              <a:ext uri="{FF2B5EF4-FFF2-40B4-BE49-F238E27FC236}">
                <a16:creationId xmlns:a16="http://schemas.microsoft.com/office/drawing/2014/main" xmlns="" id="{CD88FF0B-4E6E-4A4D-A2C5-E8AFC29B8041}"/>
              </a:ext>
            </a:extLst>
          </p:cNvPr>
          <p:cNvSpPr>
            <a:spLocks noGrp="1"/>
          </p:cNvSpPr>
          <p:nvPr>
            <p:ph type="body" sz="quarter" idx="38" hasCustomPrompt="1"/>
          </p:nvPr>
        </p:nvSpPr>
        <p:spPr>
          <a:xfrm>
            <a:off x="251919" y="4246488"/>
            <a:ext cx="2942268" cy="405836"/>
          </a:xfrm>
          <a:prstGeom prst="rect">
            <a:avLst/>
          </a:prstGeom>
        </p:spPr>
        <p:txBody>
          <a:bodyPr>
            <a:normAutofit/>
          </a:bodyPr>
          <a:lstStyle>
            <a:lvl1pPr marL="0" indent="0">
              <a:buNone/>
              <a:defRPr sz="1600">
                <a:solidFill>
                  <a:schemeClr val="bg1"/>
                </a:solidFill>
                <a:latin typeface="Rockwell" panose="02060603020205020403" pitchFamily="18" charset="0"/>
              </a:defRPr>
            </a:lvl1pPr>
          </a:lstStyle>
          <a:p>
            <a:r>
              <a:rPr lang="en-US" dirty="0"/>
              <a:t>CALL OUT 2 GOES HERE</a:t>
            </a:r>
          </a:p>
        </p:txBody>
      </p:sp>
      <p:sp>
        <p:nvSpPr>
          <p:cNvPr id="15" name="Picture Placeholder 4">
            <a:extLst>
              <a:ext uri="{FF2B5EF4-FFF2-40B4-BE49-F238E27FC236}">
                <a16:creationId xmlns:a16="http://schemas.microsoft.com/office/drawing/2014/main" xmlns="" id="{5E9A358F-D2D1-4675-BF21-F51B0A73F7FD}"/>
              </a:ext>
            </a:extLst>
          </p:cNvPr>
          <p:cNvSpPr>
            <a:spLocks noGrp="1"/>
          </p:cNvSpPr>
          <p:nvPr>
            <p:ph type="pic" sz="quarter" idx="15"/>
          </p:nvPr>
        </p:nvSpPr>
        <p:spPr>
          <a:xfrm>
            <a:off x="0" y="2385290"/>
            <a:ext cx="3413037" cy="1153836"/>
          </a:xfrm>
          <a:prstGeom prst="rect">
            <a:avLst/>
          </a:prstGeom>
        </p:spPr>
        <p:txBody>
          <a:bodyPr/>
          <a:lstStyle>
            <a:lvl1pPr marL="264959" indent="-264959" algn="ctr">
              <a:buFont typeface="Arial" panose="020B0604020202020204" pitchFamily="34" charset="0"/>
              <a:buChar char="•"/>
              <a:defRPr sz="1545"/>
            </a:lvl1pPr>
          </a:lstStyle>
          <a:p>
            <a:r>
              <a:rPr lang="en-US" dirty="0"/>
              <a:t>Click icon to add picture</a:t>
            </a:r>
          </a:p>
        </p:txBody>
      </p:sp>
      <p:sp>
        <p:nvSpPr>
          <p:cNvPr id="16" name="Picture Placeholder 3">
            <a:extLst>
              <a:ext uri="{FF2B5EF4-FFF2-40B4-BE49-F238E27FC236}">
                <a16:creationId xmlns:a16="http://schemas.microsoft.com/office/drawing/2014/main" xmlns="" id="{F042AE20-A185-4FBE-97FF-592ACC9CC23A}"/>
              </a:ext>
            </a:extLst>
          </p:cNvPr>
          <p:cNvSpPr>
            <a:spLocks noGrp="1"/>
          </p:cNvSpPr>
          <p:nvPr>
            <p:ph type="pic" sz="quarter" idx="18"/>
          </p:nvPr>
        </p:nvSpPr>
        <p:spPr>
          <a:xfrm>
            <a:off x="-1" y="4982826"/>
            <a:ext cx="3403955" cy="1307719"/>
          </a:xfrm>
          <a:prstGeom prst="rect">
            <a:avLst/>
          </a:prstGeom>
        </p:spPr>
        <p:txBody>
          <a:bodyPr anchor="b"/>
          <a:lstStyle>
            <a:lvl1pPr marL="264959" indent="-264959" algn="ctr">
              <a:buFont typeface="Arial" panose="020B0604020202020204" pitchFamily="34" charset="0"/>
              <a:buChar char="•"/>
              <a:defRPr sz="1545"/>
            </a:lvl1pPr>
          </a:lstStyle>
          <a:p>
            <a:r>
              <a:rPr lang="en-US" dirty="0"/>
              <a:t>Click icon to add picture</a:t>
            </a:r>
          </a:p>
        </p:txBody>
      </p:sp>
      <p:sp>
        <p:nvSpPr>
          <p:cNvPr id="17" name="Text Placeholder 23">
            <a:extLst>
              <a:ext uri="{FF2B5EF4-FFF2-40B4-BE49-F238E27FC236}">
                <a16:creationId xmlns:a16="http://schemas.microsoft.com/office/drawing/2014/main" xmlns="" id="{4D977486-FC69-4035-A1D6-0900CF628236}"/>
              </a:ext>
            </a:extLst>
          </p:cNvPr>
          <p:cNvSpPr>
            <a:spLocks noGrp="1"/>
          </p:cNvSpPr>
          <p:nvPr>
            <p:ph type="body" sz="quarter" idx="20" hasCustomPrompt="1"/>
          </p:nvPr>
        </p:nvSpPr>
        <p:spPr>
          <a:xfrm>
            <a:off x="473481" y="581551"/>
            <a:ext cx="3910949" cy="351160"/>
          </a:xfrm>
          <a:prstGeom prst="rect">
            <a:avLst/>
          </a:prstGeom>
        </p:spPr>
        <p:txBody>
          <a:bodyPr>
            <a:noAutofit/>
          </a:bodyPr>
          <a:lstStyle>
            <a:lvl1pPr marL="0" indent="0">
              <a:lnSpc>
                <a:spcPct val="80000"/>
              </a:lnSpc>
              <a:buNone/>
              <a:defRPr sz="3200" b="0" i="0">
                <a:solidFill>
                  <a:srgbClr val="3BC1CA"/>
                </a:solidFill>
                <a:latin typeface="Rockwell" panose="02060603020205020403" pitchFamily="18" charset="77"/>
              </a:defRPr>
            </a:lvl1pPr>
            <a:lvl2pPr marL="300287" indent="0">
              <a:buNone/>
              <a:defRPr/>
            </a:lvl2pPr>
          </a:lstStyle>
          <a:p>
            <a:pPr lvl="0"/>
            <a:r>
              <a:rPr lang="en-US" dirty="0"/>
              <a:t>TITLE </a:t>
            </a:r>
          </a:p>
        </p:txBody>
      </p:sp>
      <p:sp>
        <p:nvSpPr>
          <p:cNvPr id="18" name="Text Placeholder 30">
            <a:extLst>
              <a:ext uri="{FF2B5EF4-FFF2-40B4-BE49-F238E27FC236}">
                <a16:creationId xmlns:a16="http://schemas.microsoft.com/office/drawing/2014/main" xmlns="" id="{85766269-4C95-4C40-8763-447464CD16AB}"/>
              </a:ext>
            </a:extLst>
          </p:cNvPr>
          <p:cNvSpPr>
            <a:spLocks noGrp="1"/>
          </p:cNvSpPr>
          <p:nvPr>
            <p:ph type="body" sz="quarter" idx="22" hasCustomPrompt="1"/>
          </p:nvPr>
        </p:nvSpPr>
        <p:spPr>
          <a:xfrm>
            <a:off x="473482" y="1625628"/>
            <a:ext cx="3910949" cy="478942"/>
          </a:xfrm>
          <a:prstGeom prst="rect">
            <a:avLst/>
          </a:prstGeom>
        </p:spPr>
        <p:txBody>
          <a:bodyPr>
            <a:noAutofit/>
          </a:bodyPr>
          <a:lstStyle>
            <a:lvl1pPr marL="0" indent="0">
              <a:lnSpc>
                <a:spcPct val="100000"/>
              </a:lnSpc>
              <a:buNone/>
              <a:defRPr sz="1400" b="0" i="0" spc="116" baseline="0">
                <a:solidFill>
                  <a:srgbClr val="3BC1CA"/>
                </a:solidFill>
                <a:latin typeface="Arial" panose="020B0604020202020204" pitchFamily="34" charset="0"/>
                <a:cs typeface="Arial" panose="020B0604020202020204" pitchFamily="34" charset="0"/>
              </a:defRPr>
            </a:lvl1pPr>
          </a:lstStyle>
          <a:p>
            <a:pPr lvl="0"/>
            <a:r>
              <a:rPr lang="en-US" dirty="0"/>
              <a:t>SUBTITLE GOES HERE SUBTITLE GOES HERE</a:t>
            </a:r>
          </a:p>
        </p:txBody>
      </p:sp>
      <p:sp>
        <p:nvSpPr>
          <p:cNvPr id="19" name="Text Placeholder 43">
            <a:extLst>
              <a:ext uri="{FF2B5EF4-FFF2-40B4-BE49-F238E27FC236}">
                <a16:creationId xmlns:a16="http://schemas.microsoft.com/office/drawing/2014/main" xmlns="" id="{E5AFD432-5815-4CD3-B854-FDA45C249F73}"/>
              </a:ext>
            </a:extLst>
          </p:cNvPr>
          <p:cNvSpPr>
            <a:spLocks noGrp="1"/>
          </p:cNvSpPr>
          <p:nvPr>
            <p:ph type="body" sz="quarter" idx="33" hasCustomPrompt="1"/>
          </p:nvPr>
        </p:nvSpPr>
        <p:spPr>
          <a:xfrm>
            <a:off x="473482" y="954643"/>
            <a:ext cx="3910949" cy="670567"/>
          </a:xfrm>
          <a:prstGeom prst="rect">
            <a:avLst/>
          </a:prstGeom>
        </p:spPr>
        <p:txBody>
          <a:bodyPr>
            <a:normAutofit/>
          </a:bodyPr>
          <a:lstStyle>
            <a:lvl1pPr marL="0" indent="0">
              <a:lnSpc>
                <a:spcPct val="75000"/>
              </a:lnSpc>
              <a:buNone/>
              <a:defRPr sz="2800" b="1" i="0">
                <a:solidFill>
                  <a:schemeClr val="bg1"/>
                </a:solidFill>
                <a:latin typeface="Arial Black" panose="020B0604020202020204" pitchFamily="34" charset="0"/>
                <a:cs typeface="Arial Black" panose="020B0604020202020204" pitchFamily="34" charset="0"/>
              </a:defRPr>
            </a:lvl1pPr>
          </a:lstStyle>
          <a:p>
            <a:pPr lvl="0"/>
            <a:r>
              <a:rPr lang="en-US" dirty="0"/>
              <a:t>SECOND TITLE</a:t>
            </a:r>
          </a:p>
        </p:txBody>
      </p:sp>
      <p:sp>
        <p:nvSpPr>
          <p:cNvPr id="20" name="Text Placeholder 18">
            <a:extLst>
              <a:ext uri="{FF2B5EF4-FFF2-40B4-BE49-F238E27FC236}">
                <a16:creationId xmlns:a16="http://schemas.microsoft.com/office/drawing/2014/main" xmlns="" id="{3FC95667-11C8-4802-8DAA-63CCEA7BA1D3}"/>
              </a:ext>
            </a:extLst>
          </p:cNvPr>
          <p:cNvSpPr>
            <a:spLocks noGrp="1"/>
          </p:cNvSpPr>
          <p:nvPr>
            <p:ph type="body" sz="quarter" idx="39" hasCustomPrompt="1"/>
          </p:nvPr>
        </p:nvSpPr>
        <p:spPr>
          <a:xfrm>
            <a:off x="5348702" y="587551"/>
            <a:ext cx="4270490" cy="1517019"/>
          </a:xfrm>
          <a:prstGeom prst="rect">
            <a:avLst/>
          </a:prstGeom>
        </p:spPr>
        <p:txBody>
          <a:bodyPr>
            <a:normAutofit/>
          </a:bodyPr>
          <a:lstStyle>
            <a:lvl1pPr marL="0" indent="0">
              <a:lnSpc>
                <a:spcPts val="2000"/>
              </a:lnSpc>
              <a:spcAft>
                <a:spcPts val="600"/>
              </a:spcAft>
              <a:buNone/>
              <a:defRPr sz="1400" b="1">
                <a:solidFill>
                  <a:schemeClr val="bg1"/>
                </a:solidFill>
                <a:latin typeface="Arial" panose="020B0604020202020204" pitchFamily="34" charset="0"/>
                <a:cs typeface="Arial" panose="020B0604020202020204" pitchFamily="34" charset="0"/>
              </a:defRPr>
            </a:lvl1pPr>
          </a:lstStyle>
          <a:p>
            <a:r>
              <a:rPr lang="en-US" dirty="0"/>
              <a:t>Intro text intro text intro text intro text intro text intro text intro text intro text intro text intro text intro text intro text intro text intro text intro text intro text intro text intro text intro text intro text intro text intro text intro text intro text intro text intro text intro text intro text intro text intro text </a:t>
            </a:r>
          </a:p>
        </p:txBody>
      </p:sp>
    </p:spTree>
    <p:extLst>
      <p:ext uri="{BB962C8B-B14F-4D97-AF65-F5344CB8AC3E}">
        <p14:creationId xmlns:p14="http://schemas.microsoft.com/office/powerpoint/2010/main" val="244913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364C22-ED3B-42E0-87CA-4BB9F024349D}"/>
              </a:ext>
            </a:extLst>
          </p:cNvPr>
          <p:cNvSpPr>
            <a:spLocks noGrp="1"/>
          </p:cNvSpPr>
          <p:nvPr>
            <p:ph type="title"/>
          </p:nvPr>
        </p:nvSpPr>
        <p:spPr/>
        <p:txBody>
          <a:bodyPr/>
          <a:lstStyle/>
          <a:p>
            <a:endParaRPr lang="en-US" dirty="0"/>
          </a:p>
        </p:txBody>
      </p:sp>
      <p:sp>
        <p:nvSpPr>
          <p:cNvPr id="3" name="Date Placeholder 2">
            <a:extLst>
              <a:ext uri="{FF2B5EF4-FFF2-40B4-BE49-F238E27FC236}">
                <a16:creationId xmlns:a16="http://schemas.microsoft.com/office/drawing/2014/main" xmlns="" id="{833FE166-9580-4D6A-95E8-AC9FCCD8072C}"/>
              </a:ext>
            </a:extLst>
          </p:cNvPr>
          <p:cNvSpPr>
            <a:spLocks noGrp="1"/>
          </p:cNvSpPr>
          <p:nvPr>
            <p:ph type="dt" sz="half" idx="10"/>
          </p:nvPr>
        </p:nvSpPr>
        <p:spPr/>
        <p:txBody>
          <a:bodyPr/>
          <a:lstStyle/>
          <a:p>
            <a:fld id="{8DEA315A-F0AA-416F-8C60-C8943B4C2B02}" type="datetime1">
              <a:rPr lang="en-US" smtClean="0"/>
              <a:t>11/5/2023</a:t>
            </a:fld>
            <a:endParaRPr lang="en-US" dirty="0"/>
          </a:p>
        </p:txBody>
      </p:sp>
      <p:sp>
        <p:nvSpPr>
          <p:cNvPr id="4" name="Footer Placeholder 3">
            <a:extLst>
              <a:ext uri="{FF2B5EF4-FFF2-40B4-BE49-F238E27FC236}">
                <a16:creationId xmlns:a16="http://schemas.microsoft.com/office/drawing/2014/main" xmlns="" id="{A2F3640E-480D-4CD7-9713-9FE38EB4017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8BDCE3B3-9033-44D6-889C-161B1E238663}"/>
              </a:ext>
            </a:extLst>
          </p:cNvPr>
          <p:cNvSpPr>
            <a:spLocks noGrp="1"/>
          </p:cNvSpPr>
          <p:nvPr>
            <p:ph type="sldNum" sz="quarter" idx="12"/>
          </p:nvPr>
        </p:nvSpPr>
        <p:spPr/>
        <p:txBody>
          <a:bodyPr/>
          <a:lstStyle/>
          <a:p>
            <a:pPr algn="l"/>
            <a:r>
              <a:rPr lang="en-US" dirty="0">
                <a:latin typeface="Arial" panose="020B0604020202020204" pitchFamily="34" charset="0"/>
              </a:rPr>
              <a:t>Page </a:t>
            </a:r>
            <a:fld id="{5FE8B3F5-1B7B-43B3-B713-C68919B2908A}" type="slidenum">
              <a:rPr lang="en-US" smtClean="0">
                <a:latin typeface="Arial" panose="020B0604020202020204" pitchFamily="34" charset="0"/>
              </a:rPr>
              <a:pPr algn="l"/>
              <a:t>‹#›</a:t>
            </a:fld>
            <a:endParaRPr lang="en-US" dirty="0">
              <a:latin typeface="Arial" panose="020B0604020202020204" pitchFamily="34" charset="0"/>
            </a:endParaRPr>
          </a:p>
        </p:txBody>
      </p:sp>
      <p:sp>
        <p:nvSpPr>
          <p:cNvPr id="6" name="Picture Placeholder 17">
            <a:extLst>
              <a:ext uri="{FF2B5EF4-FFF2-40B4-BE49-F238E27FC236}">
                <a16:creationId xmlns:a16="http://schemas.microsoft.com/office/drawing/2014/main" xmlns="" id="{94BA3747-8942-4C1A-9C85-8490F254ACDD}"/>
              </a:ext>
            </a:extLst>
          </p:cNvPr>
          <p:cNvSpPr>
            <a:spLocks noGrp="1"/>
          </p:cNvSpPr>
          <p:nvPr>
            <p:ph type="pic" sz="quarter" idx="4294967295"/>
          </p:nvPr>
        </p:nvSpPr>
        <p:spPr>
          <a:xfrm>
            <a:off x="7663379" y="2952"/>
            <a:ext cx="2395021" cy="1081637"/>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800"/>
            </a:lvl1pPr>
          </a:lstStyle>
          <a:p>
            <a:pPr marL="194310" marR="0" lvl="0" indent="-194310" algn="l" defTabSz="777240" rtl="0" eaLnBrk="1" fontAlgn="auto" latinLnBrk="0" hangingPunct="1">
              <a:lnSpc>
                <a:spcPct val="90000"/>
              </a:lnSpc>
              <a:spcBef>
                <a:spcPts val="850"/>
              </a:spcBef>
              <a:spcAft>
                <a:spcPts val="0"/>
              </a:spcAft>
              <a:buClrTx/>
              <a:buSzTx/>
              <a:buFont typeface="Arial" panose="020B0604020202020204" pitchFamily="34" charset="0"/>
              <a:buChar char="•"/>
              <a:tabLst/>
              <a:defRPr/>
            </a:pPr>
            <a:r>
              <a:rPr lang="en-US" dirty="0"/>
              <a:t>Click icon to add picture</a:t>
            </a:r>
          </a:p>
        </p:txBody>
      </p:sp>
      <p:sp>
        <p:nvSpPr>
          <p:cNvPr id="7" name="Text Placeholder 9">
            <a:extLst>
              <a:ext uri="{FF2B5EF4-FFF2-40B4-BE49-F238E27FC236}">
                <a16:creationId xmlns:a16="http://schemas.microsoft.com/office/drawing/2014/main" xmlns="" id="{9E6050C9-C8D2-4BB5-8050-530E98501906}"/>
              </a:ext>
            </a:extLst>
          </p:cNvPr>
          <p:cNvSpPr>
            <a:spLocks noGrp="1"/>
          </p:cNvSpPr>
          <p:nvPr>
            <p:ph type="body" sz="quarter" idx="41" hasCustomPrompt="1"/>
          </p:nvPr>
        </p:nvSpPr>
        <p:spPr>
          <a:xfrm>
            <a:off x="271958" y="3250745"/>
            <a:ext cx="1369272" cy="2717329"/>
          </a:xfrm>
          <a:prstGeom prst="rect">
            <a:avLst/>
          </a:prstGeom>
        </p:spPr>
        <p:txBody>
          <a:bodyPr/>
          <a:lstStyle>
            <a:lvl1pPr marL="0" indent="0">
              <a:lnSpc>
                <a:spcPct val="100000"/>
              </a:lnSpc>
              <a:buNone/>
              <a:defRPr sz="1200" b="0" i="0" baseline="0">
                <a:solidFill>
                  <a:schemeClr val="bg1"/>
                </a:solidFill>
                <a:latin typeface="Arial" panose="020B0604020202020204" pitchFamily="34" charset="0"/>
                <a:cs typeface="Arial" panose="020B0604020202020204" pitchFamily="34" charset="0"/>
              </a:defRPr>
            </a:lvl1pPr>
          </a:lstStyle>
          <a:p>
            <a:pPr lvl="0"/>
            <a:r>
              <a:rPr lang="en-US" dirty="0"/>
              <a:t>Copy copy copy copy copy copy copy copy copy copy copy copy copy copy copy copy copy copy copy copy copy copy copy copy copy copy copy copy copy copy copy copy copy copy copy copy copy </a:t>
            </a:r>
            <a:r>
              <a:rPr lang="en-US" dirty="0" err="1"/>
              <a:t>copy</a:t>
            </a:r>
            <a:r>
              <a:rPr lang="en-US" dirty="0"/>
              <a:t> </a:t>
            </a:r>
            <a:r>
              <a:rPr lang="en-US" dirty="0" err="1"/>
              <a:t>copy</a:t>
            </a:r>
            <a:r>
              <a:rPr lang="en-US" dirty="0"/>
              <a:t> </a:t>
            </a:r>
            <a:r>
              <a:rPr lang="en-US" dirty="0" err="1"/>
              <a:t>copy</a:t>
            </a:r>
            <a:r>
              <a:rPr lang="en-US" dirty="0"/>
              <a:t> </a:t>
            </a:r>
            <a:r>
              <a:rPr lang="en-US" dirty="0" err="1"/>
              <a:t>copy</a:t>
            </a:r>
            <a:r>
              <a:rPr lang="en-US" dirty="0"/>
              <a:t> </a:t>
            </a:r>
            <a:r>
              <a:rPr lang="en-US" dirty="0" err="1"/>
              <a:t>copy</a:t>
            </a:r>
            <a:endParaRPr lang="en-US" dirty="0"/>
          </a:p>
        </p:txBody>
      </p:sp>
      <p:sp>
        <p:nvSpPr>
          <p:cNvPr id="8" name="Text Placeholder 25">
            <a:extLst>
              <a:ext uri="{FF2B5EF4-FFF2-40B4-BE49-F238E27FC236}">
                <a16:creationId xmlns:a16="http://schemas.microsoft.com/office/drawing/2014/main" xmlns="" id="{013389D4-9193-4E0D-83B0-4FCA024F77ED}"/>
              </a:ext>
            </a:extLst>
          </p:cNvPr>
          <p:cNvSpPr>
            <a:spLocks noGrp="1"/>
          </p:cNvSpPr>
          <p:nvPr>
            <p:ph type="body" sz="quarter" idx="27" hasCustomPrompt="1"/>
          </p:nvPr>
        </p:nvSpPr>
        <p:spPr>
          <a:xfrm>
            <a:off x="270269" y="2710939"/>
            <a:ext cx="1370961" cy="523275"/>
          </a:xfrm>
          <a:prstGeom prst="rect">
            <a:avLst/>
          </a:prstGeom>
        </p:spPr>
        <p:txBody>
          <a:bodyPr>
            <a:noAutofit/>
          </a:bodyPr>
          <a:lstStyle>
            <a:lvl1pPr marL="0" indent="0">
              <a:lnSpc>
                <a:spcPct val="100000"/>
              </a:lnSpc>
              <a:buNone/>
              <a:defRPr sz="1400" b="1" i="0">
                <a:solidFill>
                  <a:schemeClr val="bg1"/>
                </a:solidFill>
                <a:latin typeface="Arial" panose="020B0604020202020204" pitchFamily="34" charset="0"/>
                <a:cs typeface="Arial" panose="020B0604020202020204" pitchFamily="34" charset="0"/>
              </a:defRPr>
            </a:lvl1pPr>
          </a:lstStyle>
          <a:p>
            <a:pPr lvl="0"/>
            <a:r>
              <a:rPr lang="en-US" dirty="0"/>
              <a:t>HEADER GOES HERE</a:t>
            </a:r>
          </a:p>
        </p:txBody>
      </p:sp>
      <p:sp>
        <p:nvSpPr>
          <p:cNvPr id="9" name="Text Placeholder 25">
            <a:extLst>
              <a:ext uri="{FF2B5EF4-FFF2-40B4-BE49-F238E27FC236}">
                <a16:creationId xmlns:a16="http://schemas.microsoft.com/office/drawing/2014/main" xmlns="" id="{896F558B-540F-48CB-9742-B9636137BAB4}"/>
              </a:ext>
            </a:extLst>
          </p:cNvPr>
          <p:cNvSpPr>
            <a:spLocks noGrp="1"/>
          </p:cNvSpPr>
          <p:nvPr>
            <p:ph type="body" sz="quarter" idx="43" hasCustomPrompt="1"/>
          </p:nvPr>
        </p:nvSpPr>
        <p:spPr>
          <a:xfrm>
            <a:off x="270270" y="1265393"/>
            <a:ext cx="1415708" cy="645535"/>
          </a:xfrm>
          <a:prstGeom prst="rect">
            <a:avLst/>
          </a:prstGeom>
        </p:spPr>
        <p:txBody>
          <a:bodyPr>
            <a:noAutofit/>
          </a:bodyPr>
          <a:lstStyle>
            <a:lvl1pPr marL="0" indent="0">
              <a:lnSpc>
                <a:spcPct val="100000"/>
              </a:lnSpc>
              <a:buNone/>
              <a:defRPr sz="1800" b="1" i="0">
                <a:solidFill>
                  <a:srgbClr val="004980"/>
                </a:solidFill>
                <a:latin typeface="Arial Black" panose="020B0A04020102020204" pitchFamily="34" charset="0"/>
              </a:defRPr>
            </a:lvl1pPr>
          </a:lstStyle>
          <a:p>
            <a:r>
              <a:rPr lang="en-US" dirty="0"/>
              <a:t>HEADER 2 HERE</a:t>
            </a:r>
          </a:p>
        </p:txBody>
      </p:sp>
      <p:sp>
        <p:nvSpPr>
          <p:cNvPr id="10" name="Text Placeholder 25">
            <a:extLst>
              <a:ext uri="{FF2B5EF4-FFF2-40B4-BE49-F238E27FC236}">
                <a16:creationId xmlns:a16="http://schemas.microsoft.com/office/drawing/2014/main" xmlns="" id="{CB6CFB44-8097-4A29-8F0D-5304FBF3542D}"/>
              </a:ext>
            </a:extLst>
          </p:cNvPr>
          <p:cNvSpPr>
            <a:spLocks noGrp="1"/>
          </p:cNvSpPr>
          <p:nvPr>
            <p:ph type="body" sz="quarter" idx="44" hasCustomPrompt="1"/>
          </p:nvPr>
        </p:nvSpPr>
        <p:spPr>
          <a:xfrm>
            <a:off x="2326132" y="1263895"/>
            <a:ext cx="7472033" cy="214162"/>
          </a:xfrm>
          <a:prstGeom prst="rect">
            <a:avLst/>
          </a:prstGeom>
        </p:spPr>
        <p:txBody>
          <a:bodyPr>
            <a:noAutofit/>
          </a:bodyPr>
          <a:lstStyle>
            <a:lvl1pPr marL="0" indent="0">
              <a:lnSpc>
                <a:spcPct val="100000"/>
              </a:lnSpc>
              <a:buNone/>
              <a:defRPr sz="1400" b="1" i="0">
                <a:solidFill>
                  <a:srgbClr val="004980"/>
                </a:solidFill>
                <a:latin typeface="Rockwell" panose="02060603020205020403" pitchFamily="18" charset="77"/>
              </a:defRPr>
            </a:lvl1pPr>
          </a:lstStyle>
          <a:p>
            <a:pPr lvl="0"/>
            <a:r>
              <a:rPr lang="en-US" dirty="0"/>
              <a:t>HEADER GOES HERE</a:t>
            </a:r>
          </a:p>
        </p:txBody>
      </p:sp>
      <p:sp>
        <p:nvSpPr>
          <p:cNvPr id="11" name="Text Placeholder 6">
            <a:extLst>
              <a:ext uri="{FF2B5EF4-FFF2-40B4-BE49-F238E27FC236}">
                <a16:creationId xmlns:a16="http://schemas.microsoft.com/office/drawing/2014/main" xmlns="" id="{FB34690D-F7AF-419C-9780-529813354AAE}"/>
              </a:ext>
            </a:extLst>
          </p:cNvPr>
          <p:cNvSpPr>
            <a:spLocks noGrp="1"/>
          </p:cNvSpPr>
          <p:nvPr>
            <p:ph type="body" sz="quarter" idx="40" hasCustomPrompt="1"/>
          </p:nvPr>
        </p:nvSpPr>
        <p:spPr>
          <a:xfrm>
            <a:off x="2314409" y="1497848"/>
            <a:ext cx="7472033" cy="197644"/>
          </a:xfrm>
          <a:prstGeom prst="rect">
            <a:avLst/>
          </a:prstGeom>
        </p:spPr>
        <p:txBody>
          <a:bodyPr>
            <a:noAutofit/>
          </a:bodyPr>
          <a:lstStyle>
            <a:lvl1pPr marL="0" indent="0">
              <a:buNone/>
              <a:defRPr sz="1400" b="0" i="0">
                <a:solidFill>
                  <a:srgbClr val="66B948"/>
                </a:solidFill>
                <a:latin typeface="Arial" panose="020B0604020202020204" pitchFamily="34" charset="0"/>
                <a:cs typeface="Arial" panose="020B0604020202020204" pitchFamily="34" charset="0"/>
              </a:defRPr>
            </a:lvl1pPr>
          </a:lstStyle>
          <a:p>
            <a:pPr lvl="0"/>
            <a:r>
              <a:rPr lang="en-US" dirty="0"/>
              <a:t>Subhead here subhead here subhead here</a:t>
            </a:r>
          </a:p>
        </p:txBody>
      </p:sp>
      <p:sp>
        <p:nvSpPr>
          <p:cNvPr id="12" name="Text Placeholder 9">
            <a:extLst>
              <a:ext uri="{FF2B5EF4-FFF2-40B4-BE49-F238E27FC236}">
                <a16:creationId xmlns:a16="http://schemas.microsoft.com/office/drawing/2014/main" xmlns="" id="{9CD9E9D7-68C3-40DD-9E09-CA35B7D2B39E}"/>
              </a:ext>
            </a:extLst>
          </p:cNvPr>
          <p:cNvSpPr>
            <a:spLocks noGrp="1"/>
          </p:cNvSpPr>
          <p:nvPr>
            <p:ph type="body" sz="quarter" idx="45" hasCustomPrompt="1"/>
          </p:nvPr>
        </p:nvSpPr>
        <p:spPr>
          <a:xfrm>
            <a:off x="2326132" y="1740688"/>
            <a:ext cx="7460310" cy="1136587"/>
          </a:xfrm>
          <a:prstGeom prst="rect">
            <a:avLst/>
          </a:prstGeom>
        </p:spPr>
        <p:txBody>
          <a:bodyPr/>
          <a:lstStyle>
            <a:lvl1pPr marL="0" indent="0">
              <a:lnSpc>
                <a:spcPct val="100000"/>
              </a:lnSpc>
              <a:buNone/>
              <a:defRPr sz="1200" b="0" i="0" baseline="0">
                <a:solidFill>
                  <a:schemeClr val="accent6">
                    <a:lumMod val="10000"/>
                  </a:schemeClr>
                </a:solidFill>
                <a:latin typeface="Arial" panose="020B0604020202020204" pitchFamily="34" charset="0"/>
                <a:cs typeface="Arial" panose="020B0604020202020204" pitchFamily="34" charset="0"/>
              </a:defRPr>
            </a:lvl1pPr>
          </a:lstStyle>
          <a:p>
            <a:pPr lvl="0"/>
            <a:r>
              <a:rPr lang="en-US" dirty="0"/>
              <a:t>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a:t>
            </a:r>
            <a:r>
              <a:rPr lang="en-US" dirty="0" err="1"/>
              <a:t>copy</a:t>
            </a:r>
            <a:r>
              <a:rPr lang="en-US" dirty="0"/>
              <a:t> </a:t>
            </a:r>
            <a:r>
              <a:rPr lang="en-US" dirty="0" err="1"/>
              <a:t>copy</a:t>
            </a:r>
            <a:endParaRPr lang="en-US" dirty="0"/>
          </a:p>
        </p:txBody>
      </p:sp>
      <p:sp>
        <p:nvSpPr>
          <p:cNvPr id="13" name="Text Placeholder 25">
            <a:extLst>
              <a:ext uri="{FF2B5EF4-FFF2-40B4-BE49-F238E27FC236}">
                <a16:creationId xmlns:a16="http://schemas.microsoft.com/office/drawing/2014/main" xmlns="" id="{F788701C-CF31-466D-B699-7ED61C23F860}"/>
              </a:ext>
            </a:extLst>
          </p:cNvPr>
          <p:cNvSpPr>
            <a:spLocks noGrp="1"/>
          </p:cNvSpPr>
          <p:nvPr>
            <p:ph type="body" sz="quarter" idx="46" hasCustomPrompt="1"/>
          </p:nvPr>
        </p:nvSpPr>
        <p:spPr>
          <a:xfrm>
            <a:off x="2326132" y="4955136"/>
            <a:ext cx="7472033" cy="324536"/>
          </a:xfrm>
          <a:prstGeom prst="rect">
            <a:avLst/>
          </a:prstGeom>
        </p:spPr>
        <p:txBody>
          <a:bodyPr>
            <a:noAutofit/>
          </a:bodyPr>
          <a:lstStyle>
            <a:lvl1pPr marL="0" indent="0">
              <a:lnSpc>
                <a:spcPct val="100000"/>
              </a:lnSpc>
              <a:buNone/>
              <a:defRPr sz="1400" b="1" i="0">
                <a:solidFill>
                  <a:srgbClr val="004980"/>
                </a:solidFill>
                <a:latin typeface="Rockwell" panose="02060603020205020403" pitchFamily="18" charset="77"/>
              </a:defRPr>
            </a:lvl1pPr>
          </a:lstStyle>
          <a:p>
            <a:pPr lvl="0"/>
            <a:r>
              <a:rPr lang="en-US" dirty="0"/>
              <a:t>HEADER GOES HERE</a:t>
            </a:r>
          </a:p>
        </p:txBody>
      </p:sp>
      <p:sp>
        <p:nvSpPr>
          <p:cNvPr id="14" name="Text Placeholder 9">
            <a:extLst>
              <a:ext uri="{FF2B5EF4-FFF2-40B4-BE49-F238E27FC236}">
                <a16:creationId xmlns:a16="http://schemas.microsoft.com/office/drawing/2014/main" xmlns="" id="{1F10308F-D86B-4D9E-ADDB-F52FD596D8F0}"/>
              </a:ext>
            </a:extLst>
          </p:cNvPr>
          <p:cNvSpPr>
            <a:spLocks noGrp="1"/>
          </p:cNvSpPr>
          <p:nvPr>
            <p:ph type="body" sz="quarter" idx="47" hasCustomPrompt="1"/>
          </p:nvPr>
        </p:nvSpPr>
        <p:spPr>
          <a:xfrm>
            <a:off x="2326132" y="5267808"/>
            <a:ext cx="7460310" cy="670915"/>
          </a:xfrm>
          <a:prstGeom prst="rect">
            <a:avLst/>
          </a:prstGeom>
        </p:spPr>
        <p:txBody>
          <a:bodyPr/>
          <a:lstStyle>
            <a:lvl1pPr marL="0" indent="0">
              <a:lnSpc>
                <a:spcPct val="100000"/>
              </a:lnSpc>
              <a:buNone/>
              <a:defRPr sz="1200" b="0" i="0" baseline="0">
                <a:solidFill>
                  <a:schemeClr val="accent6">
                    <a:lumMod val="10000"/>
                  </a:schemeClr>
                </a:solidFill>
                <a:latin typeface="Arial" panose="020B0604020202020204" pitchFamily="34" charset="0"/>
                <a:cs typeface="Arial" panose="020B0604020202020204" pitchFamily="34" charset="0"/>
              </a:defRPr>
            </a:lvl1pPr>
          </a:lstStyle>
          <a:p>
            <a:pPr lvl="0"/>
            <a:r>
              <a:rPr lang="en-US" dirty="0"/>
              <a:t>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a:t>
            </a:r>
            <a:r>
              <a:rPr lang="en-US" dirty="0" err="1"/>
              <a:t>copy</a:t>
            </a:r>
            <a:r>
              <a:rPr lang="en-US" dirty="0"/>
              <a:t> </a:t>
            </a:r>
            <a:r>
              <a:rPr lang="en-US" dirty="0" err="1"/>
              <a:t>copy</a:t>
            </a:r>
            <a:endParaRPr lang="en-US" dirty="0"/>
          </a:p>
        </p:txBody>
      </p:sp>
      <p:sp>
        <p:nvSpPr>
          <p:cNvPr id="15" name="Text Placeholder 25">
            <a:extLst>
              <a:ext uri="{FF2B5EF4-FFF2-40B4-BE49-F238E27FC236}">
                <a16:creationId xmlns:a16="http://schemas.microsoft.com/office/drawing/2014/main" xmlns="" id="{E899A140-628F-4840-8042-259CE17EF004}"/>
              </a:ext>
            </a:extLst>
          </p:cNvPr>
          <p:cNvSpPr>
            <a:spLocks noGrp="1"/>
          </p:cNvSpPr>
          <p:nvPr>
            <p:ph type="body" sz="quarter" idx="48" hasCustomPrompt="1"/>
          </p:nvPr>
        </p:nvSpPr>
        <p:spPr>
          <a:xfrm>
            <a:off x="2326132" y="2936419"/>
            <a:ext cx="7448587" cy="278865"/>
          </a:xfrm>
          <a:prstGeom prst="rect">
            <a:avLst/>
          </a:prstGeom>
        </p:spPr>
        <p:txBody>
          <a:bodyPr>
            <a:noAutofit/>
          </a:bodyPr>
          <a:lstStyle>
            <a:lvl1pPr marL="0" indent="0">
              <a:lnSpc>
                <a:spcPct val="100000"/>
              </a:lnSpc>
              <a:buNone/>
              <a:defRPr sz="1400" b="1" i="0">
                <a:solidFill>
                  <a:srgbClr val="004980"/>
                </a:solidFill>
                <a:latin typeface="Rockwell" panose="02060603020205020403" pitchFamily="18" charset="77"/>
              </a:defRPr>
            </a:lvl1pPr>
          </a:lstStyle>
          <a:p>
            <a:pPr lvl="0"/>
            <a:r>
              <a:rPr lang="en-US" dirty="0"/>
              <a:t>HEADER GOES HERE</a:t>
            </a:r>
          </a:p>
        </p:txBody>
      </p:sp>
      <p:sp>
        <p:nvSpPr>
          <p:cNvPr id="16" name="Text Placeholder 9">
            <a:extLst>
              <a:ext uri="{FF2B5EF4-FFF2-40B4-BE49-F238E27FC236}">
                <a16:creationId xmlns:a16="http://schemas.microsoft.com/office/drawing/2014/main" xmlns="" id="{EA26FA70-90F6-420F-A354-717B2E300EA1}"/>
              </a:ext>
            </a:extLst>
          </p:cNvPr>
          <p:cNvSpPr>
            <a:spLocks noGrp="1"/>
          </p:cNvSpPr>
          <p:nvPr>
            <p:ph type="body" sz="quarter" idx="49" hasCustomPrompt="1"/>
          </p:nvPr>
        </p:nvSpPr>
        <p:spPr>
          <a:xfrm>
            <a:off x="2326132" y="3982955"/>
            <a:ext cx="1334103" cy="852488"/>
          </a:xfrm>
          <a:prstGeom prst="rect">
            <a:avLst/>
          </a:prstGeom>
        </p:spPr>
        <p:txBody>
          <a:bodyPr/>
          <a:lstStyle>
            <a:lvl1pPr marL="171450" marR="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sz="1200" b="0" i="0" baseline="0">
                <a:solidFill>
                  <a:schemeClr val="accent6">
                    <a:lumMod val="10000"/>
                  </a:schemeClr>
                </a:solidFill>
                <a:latin typeface="Arial" panose="020B0604020202020204" pitchFamily="34" charset="0"/>
                <a:cs typeface="Arial" panose="020B0604020202020204" pitchFamily="34" charset="0"/>
              </a:defRPr>
            </a:lvl1pPr>
          </a:lstStyle>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p:txBody>
      </p:sp>
      <p:sp>
        <p:nvSpPr>
          <p:cNvPr id="17" name="Picture Placeholder 17">
            <a:extLst>
              <a:ext uri="{FF2B5EF4-FFF2-40B4-BE49-F238E27FC236}">
                <a16:creationId xmlns:a16="http://schemas.microsoft.com/office/drawing/2014/main" xmlns="" id="{00881C6E-21A8-45BA-8594-0F6EBB4B9F22}"/>
              </a:ext>
            </a:extLst>
          </p:cNvPr>
          <p:cNvSpPr>
            <a:spLocks noGrp="1"/>
          </p:cNvSpPr>
          <p:nvPr>
            <p:ph type="pic" sz="quarter" idx="4294967295"/>
          </p:nvPr>
        </p:nvSpPr>
        <p:spPr>
          <a:xfrm>
            <a:off x="2538943" y="0"/>
            <a:ext cx="2326133" cy="1081637"/>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800"/>
            </a:lvl1pPr>
          </a:lstStyle>
          <a:p>
            <a:pPr marL="194310" marR="0" lvl="0" indent="-194310" algn="l" defTabSz="777240" rtl="0" eaLnBrk="1" fontAlgn="auto" latinLnBrk="0" hangingPunct="1">
              <a:lnSpc>
                <a:spcPct val="90000"/>
              </a:lnSpc>
              <a:spcBef>
                <a:spcPts val="850"/>
              </a:spcBef>
              <a:spcAft>
                <a:spcPts val="0"/>
              </a:spcAft>
              <a:buClrTx/>
              <a:buSzTx/>
              <a:buFont typeface="Arial" panose="020B0604020202020204" pitchFamily="34" charset="0"/>
              <a:buChar char="•"/>
              <a:tabLst/>
              <a:defRPr/>
            </a:pPr>
            <a:r>
              <a:rPr lang="en-US" dirty="0"/>
              <a:t>Click icon to add picture</a:t>
            </a:r>
          </a:p>
        </p:txBody>
      </p:sp>
      <p:sp>
        <p:nvSpPr>
          <p:cNvPr id="18" name="Picture Placeholder 17">
            <a:extLst>
              <a:ext uri="{FF2B5EF4-FFF2-40B4-BE49-F238E27FC236}">
                <a16:creationId xmlns:a16="http://schemas.microsoft.com/office/drawing/2014/main" xmlns="" id="{B83D1804-730B-4E49-B5F5-4F7F0DCB70D1}"/>
              </a:ext>
            </a:extLst>
          </p:cNvPr>
          <p:cNvSpPr>
            <a:spLocks noGrp="1"/>
          </p:cNvSpPr>
          <p:nvPr>
            <p:ph type="pic" sz="quarter" idx="4294967295"/>
          </p:nvPr>
        </p:nvSpPr>
        <p:spPr>
          <a:xfrm>
            <a:off x="5052648" y="2952"/>
            <a:ext cx="2395021" cy="1081637"/>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800"/>
            </a:lvl1pPr>
          </a:lstStyle>
          <a:p>
            <a:pPr marL="194310" marR="0" lvl="0" indent="-194310" algn="l" defTabSz="777240" rtl="0" eaLnBrk="1" fontAlgn="auto" latinLnBrk="0" hangingPunct="1">
              <a:lnSpc>
                <a:spcPct val="90000"/>
              </a:lnSpc>
              <a:spcBef>
                <a:spcPts val="850"/>
              </a:spcBef>
              <a:spcAft>
                <a:spcPts val="0"/>
              </a:spcAft>
              <a:buClrTx/>
              <a:buSzTx/>
              <a:buFont typeface="Arial" panose="020B0604020202020204" pitchFamily="34" charset="0"/>
              <a:buChar char="•"/>
              <a:tabLst/>
              <a:defRPr/>
            </a:pPr>
            <a:r>
              <a:rPr lang="en-US" dirty="0"/>
              <a:t>Click icon to add picture</a:t>
            </a:r>
          </a:p>
        </p:txBody>
      </p:sp>
      <p:sp>
        <p:nvSpPr>
          <p:cNvPr id="19" name="Picture Placeholder 17">
            <a:extLst>
              <a:ext uri="{FF2B5EF4-FFF2-40B4-BE49-F238E27FC236}">
                <a16:creationId xmlns:a16="http://schemas.microsoft.com/office/drawing/2014/main" xmlns="" id="{919BB136-D469-4FBD-AC34-D0F8C89DC33B}"/>
              </a:ext>
            </a:extLst>
          </p:cNvPr>
          <p:cNvSpPr>
            <a:spLocks noGrp="1"/>
          </p:cNvSpPr>
          <p:nvPr>
            <p:ph type="pic" sz="quarter" idx="4294967295"/>
          </p:nvPr>
        </p:nvSpPr>
        <p:spPr>
          <a:xfrm>
            <a:off x="-1" y="2952"/>
            <a:ext cx="2326133" cy="1081637"/>
          </a:xfrm>
          <a:prstGeom prst="rect">
            <a:avLst/>
          </a:prstGeom>
        </p:spPr>
        <p:txBody>
          <a:bodyPr/>
          <a:lstStyle>
            <a:lvl1pPr marL="0" marR="0" indent="0" algn="l" defTabSz="777240" rtl="0" eaLnBrk="1" fontAlgn="auto" latinLnBrk="0" hangingPunct="1">
              <a:lnSpc>
                <a:spcPct val="90000"/>
              </a:lnSpc>
              <a:spcBef>
                <a:spcPts val="850"/>
              </a:spcBef>
              <a:spcAft>
                <a:spcPts val="0"/>
              </a:spcAft>
              <a:buClrTx/>
              <a:buSzTx/>
              <a:buFont typeface="Arial" panose="020B0604020202020204" pitchFamily="34" charset="0"/>
              <a:buNone/>
              <a:tabLst/>
              <a:defRPr sz="1800"/>
            </a:lvl1pPr>
          </a:lstStyle>
          <a:p>
            <a:pPr marL="194310" marR="0" lvl="0" indent="-194310" algn="l" defTabSz="777240" rtl="0" eaLnBrk="1" fontAlgn="auto" latinLnBrk="0" hangingPunct="1">
              <a:lnSpc>
                <a:spcPct val="90000"/>
              </a:lnSpc>
              <a:spcBef>
                <a:spcPts val="850"/>
              </a:spcBef>
              <a:spcAft>
                <a:spcPts val="0"/>
              </a:spcAft>
              <a:buClrTx/>
              <a:buSzTx/>
              <a:buFont typeface="Arial" panose="020B0604020202020204" pitchFamily="34" charset="0"/>
              <a:buChar char="•"/>
              <a:tabLst/>
              <a:defRPr/>
            </a:pPr>
            <a:r>
              <a:rPr lang="en-US" dirty="0"/>
              <a:t>Click icon to add picture</a:t>
            </a:r>
          </a:p>
        </p:txBody>
      </p:sp>
      <p:sp>
        <p:nvSpPr>
          <p:cNvPr id="20" name="Text Placeholder 9">
            <a:extLst>
              <a:ext uri="{FF2B5EF4-FFF2-40B4-BE49-F238E27FC236}">
                <a16:creationId xmlns:a16="http://schemas.microsoft.com/office/drawing/2014/main" xmlns="" id="{8E001E7A-34AA-45EE-929D-211CC3471E1A}"/>
              </a:ext>
            </a:extLst>
          </p:cNvPr>
          <p:cNvSpPr>
            <a:spLocks noGrp="1"/>
          </p:cNvSpPr>
          <p:nvPr>
            <p:ph type="body" sz="quarter" idx="50" hasCustomPrompt="1"/>
          </p:nvPr>
        </p:nvSpPr>
        <p:spPr>
          <a:xfrm>
            <a:off x="3868907" y="3994819"/>
            <a:ext cx="1334103" cy="852488"/>
          </a:xfrm>
          <a:prstGeom prst="rect">
            <a:avLst/>
          </a:prstGeom>
        </p:spPr>
        <p:txBody>
          <a:bodyPr/>
          <a:lstStyle>
            <a:lvl1pPr marL="171450" marR="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sz="1200" b="0" i="0" baseline="0">
                <a:solidFill>
                  <a:schemeClr val="accent6">
                    <a:lumMod val="10000"/>
                  </a:schemeClr>
                </a:solidFill>
                <a:latin typeface="Arial" panose="020B0604020202020204" pitchFamily="34" charset="0"/>
                <a:cs typeface="Arial" panose="020B0604020202020204" pitchFamily="34" charset="0"/>
              </a:defRPr>
            </a:lvl1pPr>
          </a:lstStyle>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p:txBody>
      </p:sp>
      <p:sp>
        <p:nvSpPr>
          <p:cNvPr id="21" name="Text Placeholder 9">
            <a:extLst>
              <a:ext uri="{FF2B5EF4-FFF2-40B4-BE49-F238E27FC236}">
                <a16:creationId xmlns:a16="http://schemas.microsoft.com/office/drawing/2014/main" xmlns="" id="{4653A4BF-5DC9-42D4-A106-3AAC8A60061E}"/>
              </a:ext>
            </a:extLst>
          </p:cNvPr>
          <p:cNvSpPr>
            <a:spLocks noGrp="1"/>
          </p:cNvSpPr>
          <p:nvPr>
            <p:ph type="body" sz="quarter" idx="51" hasCustomPrompt="1"/>
          </p:nvPr>
        </p:nvSpPr>
        <p:spPr>
          <a:xfrm>
            <a:off x="5389235" y="3982955"/>
            <a:ext cx="1334103" cy="852488"/>
          </a:xfrm>
          <a:prstGeom prst="rect">
            <a:avLst/>
          </a:prstGeom>
        </p:spPr>
        <p:txBody>
          <a:bodyPr/>
          <a:lstStyle>
            <a:lvl1pPr marL="171450" marR="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sz="1200" b="0" i="0" baseline="0">
                <a:solidFill>
                  <a:schemeClr val="accent6">
                    <a:lumMod val="10000"/>
                  </a:schemeClr>
                </a:solidFill>
                <a:latin typeface="Arial" panose="020B0604020202020204" pitchFamily="34" charset="0"/>
                <a:cs typeface="Arial" panose="020B0604020202020204" pitchFamily="34" charset="0"/>
              </a:defRPr>
            </a:lvl1pPr>
          </a:lstStyle>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a:p>
            <a:pPr marL="171450" marR="0" lvl="0" indent="-171450" algn="l" defTabSz="777240" rtl="0" eaLnBrk="1" fontAlgn="auto" latinLnBrk="0" hangingPunct="1">
              <a:lnSpc>
                <a:spcPct val="100000"/>
              </a:lnSpc>
              <a:spcBef>
                <a:spcPts val="850"/>
              </a:spcBef>
              <a:spcAft>
                <a:spcPts val="0"/>
              </a:spcAft>
              <a:buClrTx/>
              <a:buSzTx/>
              <a:buFont typeface="Arial" panose="020B0604020202020204" pitchFamily="34" charset="0"/>
              <a:buChar char="•"/>
              <a:tabLst/>
              <a:defRPr/>
            </a:pPr>
            <a:r>
              <a:rPr lang="en-US" dirty="0"/>
              <a:t>Bullet</a:t>
            </a:r>
          </a:p>
        </p:txBody>
      </p:sp>
      <p:sp>
        <p:nvSpPr>
          <p:cNvPr id="22" name="Text Placeholder 9">
            <a:extLst>
              <a:ext uri="{FF2B5EF4-FFF2-40B4-BE49-F238E27FC236}">
                <a16:creationId xmlns:a16="http://schemas.microsoft.com/office/drawing/2014/main" xmlns="" id="{46CC7137-8DDE-46D4-90DC-1025ABA05C72}"/>
              </a:ext>
            </a:extLst>
          </p:cNvPr>
          <p:cNvSpPr>
            <a:spLocks noGrp="1"/>
          </p:cNvSpPr>
          <p:nvPr>
            <p:ph type="body" sz="quarter" idx="52" hasCustomPrompt="1"/>
          </p:nvPr>
        </p:nvSpPr>
        <p:spPr>
          <a:xfrm>
            <a:off x="2314409" y="3215285"/>
            <a:ext cx="7460310" cy="670915"/>
          </a:xfrm>
          <a:prstGeom prst="rect">
            <a:avLst/>
          </a:prstGeom>
        </p:spPr>
        <p:txBody>
          <a:bodyPr/>
          <a:lstStyle>
            <a:lvl1pPr marL="0" indent="0">
              <a:lnSpc>
                <a:spcPct val="100000"/>
              </a:lnSpc>
              <a:buNone/>
              <a:defRPr sz="1200" b="0" i="0" baseline="0">
                <a:solidFill>
                  <a:schemeClr val="accent6">
                    <a:lumMod val="10000"/>
                  </a:schemeClr>
                </a:solidFill>
                <a:latin typeface="Arial" panose="020B0604020202020204" pitchFamily="34" charset="0"/>
                <a:cs typeface="Arial" panose="020B0604020202020204" pitchFamily="34" charset="0"/>
              </a:defRPr>
            </a:lvl1pPr>
          </a:lstStyle>
          <a:p>
            <a:pPr lvl="0"/>
            <a:r>
              <a:rPr lang="en-US" dirty="0"/>
              <a:t>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copy </a:t>
            </a:r>
            <a:r>
              <a:rPr lang="en-US" dirty="0" err="1"/>
              <a:t>copy</a:t>
            </a:r>
            <a:r>
              <a:rPr lang="en-US" dirty="0"/>
              <a:t> </a:t>
            </a:r>
            <a:r>
              <a:rPr lang="en-US" dirty="0" err="1"/>
              <a:t>copy</a:t>
            </a:r>
            <a:endParaRPr lang="en-US" dirty="0"/>
          </a:p>
        </p:txBody>
      </p:sp>
    </p:spTree>
    <p:extLst>
      <p:ext uri="{BB962C8B-B14F-4D97-AF65-F5344CB8AC3E}">
        <p14:creationId xmlns:p14="http://schemas.microsoft.com/office/powerpoint/2010/main" val="372677454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91515" y="2069042"/>
            <a:ext cx="8675370" cy="36976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64082939"/>
      </p:ext>
    </p:extLst>
  </p:cSld>
  <p:clrMap bg1="lt1" tx1="dk1" bg2="lt2" tx2="dk2" accent1="accent1" accent2="accent2" accent3="accent3" accent4="accent4" accent5="accent5" accent6="accent6" hlink="hlink" folHlink="folHlink"/>
  <p:sldLayoutIdLst>
    <p:sldLayoutId id="2147483720" r:id="rId1"/>
  </p:sldLayoutIdLst>
  <p:hf sldNum="0" hdr="0" ftr="0"/>
  <p:txStyles>
    <p:titleStyle>
      <a:lvl1pPr algn="l" defTabSz="1005840" rtl="0" eaLnBrk="1" latinLnBrk="0" hangingPunct="1">
        <a:lnSpc>
          <a:spcPct val="90000"/>
        </a:lnSpc>
        <a:spcBef>
          <a:spcPct val="0"/>
        </a:spcBef>
        <a:buNone/>
        <a:defRPr sz="4840" kern="1200">
          <a:solidFill>
            <a:schemeClr val="tx1"/>
          </a:solidFill>
          <a:latin typeface="Arial" panose="020B0604020202020204" pitchFamily="34" charset="0"/>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Arial" panose="020B0604020202020204" pitchFamily="34" charset="0"/>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Arial" panose="020B0604020202020204" pitchFamily="34" charset="0"/>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Arial" panose="020B0604020202020204" pitchFamily="34" charset="0"/>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Arial" panose="020B0604020202020204" pitchFamily="34" charset="0"/>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Arial" panose="020B0604020202020204" pitchFamily="34" charset="0"/>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E58D725-F6B8-4CC6-832C-4CBC2AF1D9C3}"/>
              </a:ext>
            </a:extLst>
          </p:cNvPr>
          <p:cNvSpPr>
            <a:spLocks noGrp="1"/>
          </p:cNvSpPr>
          <p:nvPr>
            <p:ph type="title"/>
          </p:nvPr>
        </p:nvSpPr>
        <p:spPr>
          <a:xfrm>
            <a:off x="436497" y="7418515"/>
            <a:ext cx="4777865" cy="166016"/>
          </a:xfrm>
          <a:prstGeom prst="rect">
            <a:avLst/>
          </a:prstGeom>
        </p:spPr>
        <p:txBody>
          <a:bodyPr vert="horz" lIns="91440" tIns="45720" rIns="91440" bIns="45720" rtlCol="0" anchor="ctr">
            <a:normAutofit/>
          </a:bodyPr>
          <a:lstStyle/>
          <a:p>
            <a:r>
              <a:rPr lang="en-US" dirty="0"/>
              <a:t>Insert Document Title Here</a:t>
            </a:r>
          </a:p>
        </p:txBody>
      </p:sp>
      <p:sp>
        <p:nvSpPr>
          <p:cNvPr id="3" name="Text Placeholder 2">
            <a:extLst>
              <a:ext uri="{FF2B5EF4-FFF2-40B4-BE49-F238E27FC236}">
                <a16:creationId xmlns:a16="http://schemas.microsoft.com/office/drawing/2014/main" xmlns="" id="{3275EEFC-647A-4431-A116-CB64CBA006DB}"/>
              </a:ext>
            </a:extLst>
          </p:cNvPr>
          <p:cNvSpPr>
            <a:spLocks noGrp="1"/>
          </p:cNvSpPr>
          <p:nvPr>
            <p:ph type="body" idx="1"/>
          </p:nvPr>
        </p:nvSpPr>
        <p:spPr>
          <a:xfrm>
            <a:off x="692150" y="2068513"/>
            <a:ext cx="8674100" cy="49323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Date Placeholder 3">
            <a:extLst>
              <a:ext uri="{FF2B5EF4-FFF2-40B4-BE49-F238E27FC236}">
                <a16:creationId xmlns:a16="http://schemas.microsoft.com/office/drawing/2014/main" xmlns="" id="{0F5F5CC9-DD25-4BEF-BD48-3A94E3D427CE}"/>
              </a:ext>
            </a:extLst>
          </p:cNvPr>
          <p:cNvSpPr>
            <a:spLocks noGrp="1"/>
          </p:cNvSpPr>
          <p:nvPr>
            <p:ph type="dt" sz="half" idx="2"/>
          </p:nvPr>
        </p:nvSpPr>
        <p:spPr>
          <a:xfrm>
            <a:off x="5221022" y="7430803"/>
            <a:ext cx="811223" cy="138727"/>
          </a:xfrm>
          <a:prstGeom prst="rect">
            <a:avLst/>
          </a:prstGeom>
        </p:spPr>
        <p:txBody>
          <a:bodyPr vert="horz" lIns="91440" tIns="45720" rIns="91440" bIns="45720" rtlCol="0" anchor="ctr"/>
          <a:lstStyle>
            <a:lvl1pPr algn="ctr">
              <a:defRPr sz="1000">
                <a:solidFill>
                  <a:schemeClr val="tx1"/>
                </a:solidFill>
                <a:latin typeface="Arial" panose="020B0604020202020204" pitchFamily="34" charset="0"/>
              </a:defRPr>
            </a:lvl1pPr>
          </a:lstStyle>
          <a:p>
            <a:fld id="{608D3D92-8734-4239-B246-B7208EFA88AF}" type="datetime1">
              <a:rPr lang="en-US" smtClean="0"/>
              <a:pPr/>
              <a:t>11/5/2023</a:t>
            </a:fld>
            <a:endParaRPr lang="en-US" dirty="0"/>
          </a:p>
        </p:txBody>
      </p:sp>
      <p:sp>
        <p:nvSpPr>
          <p:cNvPr id="14" name="Footer Placeholder 4">
            <a:extLst>
              <a:ext uri="{FF2B5EF4-FFF2-40B4-BE49-F238E27FC236}">
                <a16:creationId xmlns:a16="http://schemas.microsoft.com/office/drawing/2014/main" xmlns="" id="{6696C909-EBA7-4E62-AA6E-9B099FDAEB50}"/>
              </a:ext>
            </a:extLst>
          </p:cNvPr>
          <p:cNvSpPr>
            <a:spLocks noGrp="1"/>
          </p:cNvSpPr>
          <p:nvPr>
            <p:ph type="ftr" sz="quarter" idx="3"/>
          </p:nvPr>
        </p:nvSpPr>
        <p:spPr>
          <a:xfrm>
            <a:off x="1072138" y="7210037"/>
            <a:ext cx="7772400" cy="195570"/>
          </a:xfrm>
          <a:prstGeom prst="rect">
            <a:avLst/>
          </a:prstGeom>
        </p:spPr>
        <p:txBody>
          <a:bodyPr vert="horz" lIns="91440" tIns="45720" rIns="91440" bIns="45720" rtlCol="0" anchor="ctr"/>
          <a:lstStyle>
            <a:lvl1pPr algn="ctr">
              <a:defRPr sz="1000">
                <a:solidFill>
                  <a:schemeClr val="tx1"/>
                </a:solidFill>
                <a:latin typeface="Arial" panose="020B0604020202020204" pitchFamily="34" charset="0"/>
              </a:defRPr>
            </a:lvl1pPr>
          </a:lstStyle>
          <a:p>
            <a:endParaRPr lang="en-US" dirty="0"/>
          </a:p>
        </p:txBody>
      </p:sp>
      <p:sp>
        <p:nvSpPr>
          <p:cNvPr id="15" name="Slide Number Placeholder 5">
            <a:extLst>
              <a:ext uri="{FF2B5EF4-FFF2-40B4-BE49-F238E27FC236}">
                <a16:creationId xmlns:a16="http://schemas.microsoft.com/office/drawing/2014/main" xmlns="" id="{3ED50E8B-C54D-4AA8-8422-86FC1EDB283A}"/>
              </a:ext>
            </a:extLst>
          </p:cNvPr>
          <p:cNvSpPr>
            <a:spLocks noGrp="1"/>
          </p:cNvSpPr>
          <p:nvPr>
            <p:ph type="sldNum" sz="quarter" idx="4"/>
          </p:nvPr>
        </p:nvSpPr>
        <p:spPr>
          <a:xfrm>
            <a:off x="6045378" y="7430803"/>
            <a:ext cx="2620007" cy="138727"/>
          </a:xfrm>
          <a:prstGeom prst="rect">
            <a:avLst/>
          </a:prstGeom>
        </p:spPr>
        <p:txBody>
          <a:bodyPr vert="horz" lIns="91440" tIns="45720" rIns="91440" bIns="45720" rtlCol="0" anchor="ctr"/>
          <a:lstStyle>
            <a:lvl1pPr algn="r">
              <a:defRPr sz="1000">
                <a:solidFill>
                  <a:schemeClr val="tx1"/>
                </a:solidFill>
              </a:defRPr>
            </a:lvl1pPr>
          </a:lstStyle>
          <a:p>
            <a:pPr algn="l"/>
            <a:r>
              <a:rPr lang="en-US" dirty="0">
                <a:latin typeface="Arial" panose="020B0604020202020204" pitchFamily="34" charset="0"/>
              </a:rPr>
              <a:t>Page </a:t>
            </a:r>
            <a:fld id="{5FE8B3F5-1B7B-43B3-B713-C68919B2908A}" type="slidenum">
              <a:rPr lang="en-US" smtClean="0">
                <a:latin typeface="Arial" panose="020B0604020202020204" pitchFamily="34" charset="0"/>
              </a:rPr>
              <a:pPr algn="l"/>
              <a:t>‹#›</a:t>
            </a:fld>
            <a:endParaRPr lang="en-US" dirty="0">
              <a:latin typeface="Arial" panose="020B0604020202020204" pitchFamily="34" charset="0"/>
            </a:endParaRPr>
          </a:p>
        </p:txBody>
      </p:sp>
      <p:sp>
        <p:nvSpPr>
          <p:cNvPr id="17" name="Footer Placeholder 4">
            <a:extLst>
              <a:ext uri="{FF2B5EF4-FFF2-40B4-BE49-F238E27FC236}">
                <a16:creationId xmlns:a16="http://schemas.microsoft.com/office/drawing/2014/main" xmlns="" id="{8E8B5F26-5933-4ADB-A3A2-A64C58306A41}"/>
              </a:ext>
            </a:extLst>
          </p:cNvPr>
          <p:cNvSpPr txBox="1">
            <a:spLocks/>
          </p:cNvSpPr>
          <p:nvPr userDrawn="1"/>
        </p:nvSpPr>
        <p:spPr>
          <a:xfrm>
            <a:off x="5100063" y="7390487"/>
            <a:ext cx="241917" cy="194043"/>
          </a:xfrm>
          <a:prstGeom prst="rect">
            <a:avLst/>
          </a:prstGeom>
        </p:spPr>
        <p:txBody>
          <a:bodyPr vert="horz" lIns="91440" tIns="45720" rIns="91440" bIns="45720" rtlCol="0" anchor="ctr"/>
          <a:lstStyle>
            <a:defPPr>
              <a:defRPr lang="en-US"/>
            </a:defPPr>
            <a:lvl1pPr marL="0" algn="ctr" defTabSz="1018824" rtl="0" eaLnBrk="1" latinLnBrk="0" hangingPunct="1">
              <a:defRPr sz="1200" kern="1200">
                <a:solidFill>
                  <a:schemeClr val="tx1"/>
                </a:solidFill>
                <a:latin typeface="+mn-lt"/>
                <a:ea typeface="+mn-ea"/>
                <a:cs typeface="+mn-cs"/>
              </a:defRPr>
            </a:lvl1pPr>
            <a:lvl2pPr marL="509412" algn="l" defTabSz="1018824" rtl="0" eaLnBrk="1" latinLnBrk="0" hangingPunct="1">
              <a:defRPr sz="2006" kern="1200">
                <a:solidFill>
                  <a:schemeClr val="tx1"/>
                </a:solidFill>
                <a:latin typeface="+mn-lt"/>
                <a:ea typeface="+mn-ea"/>
                <a:cs typeface="+mn-cs"/>
              </a:defRPr>
            </a:lvl2pPr>
            <a:lvl3pPr marL="1018824" algn="l" defTabSz="1018824" rtl="0" eaLnBrk="1" latinLnBrk="0" hangingPunct="1">
              <a:defRPr sz="2006" kern="1200">
                <a:solidFill>
                  <a:schemeClr val="tx1"/>
                </a:solidFill>
                <a:latin typeface="+mn-lt"/>
                <a:ea typeface="+mn-ea"/>
                <a:cs typeface="+mn-cs"/>
              </a:defRPr>
            </a:lvl3pPr>
            <a:lvl4pPr marL="1528237" algn="l" defTabSz="1018824" rtl="0" eaLnBrk="1" latinLnBrk="0" hangingPunct="1">
              <a:defRPr sz="2006" kern="1200">
                <a:solidFill>
                  <a:schemeClr val="tx1"/>
                </a:solidFill>
                <a:latin typeface="+mn-lt"/>
                <a:ea typeface="+mn-ea"/>
                <a:cs typeface="+mn-cs"/>
              </a:defRPr>
            </a:lvl4pPr>
            <a:lvl5pPr marL="2037649" algn="l" defTabSz="1018824" rtl="0" eaLnBrk="1" latinLnBrk="0" hangingPunct="1">
              <a:defRPr sz="2006" kern="1200">
                <a:solidFill>
                  <a:schemeClr val="tx1"/>
                </a:solidFill>
                <a:latin typeface="+mn-lt"/>
                <a:ea typeface="+mn-ea"/>
                <a:cs typeface="+mn-cs"/>
              </a:defRPr>
            </a:lvl5pPr>
            <a:lvl6pPr marL="2547061" algn="l" defTabSz="1018824" rtl="0" eaLnBrk="1" latinLnBrk="0" hangingPunct="1">
              <a:defRPr sz="2006" kern="1200">
                <a:solidFill>
                  <a:schemeClr val="tx1"/>
                </a:solidFill>
                <a:latin typeface="+mn-lt"/>
                <a:ea typeface="+mn-ea"/>
                <a:cs typeface="+mn-cs"/>
              </a:defRPr>
            </a:lvl6pPr>
            <a:lvl7pPr marL="3056473" algn="l" defTabSz="1018824" rtl="0" eaLnBrk="1" latinLnBrk="0" hangingPunct="1">
              <a:defRPr sz="2006" kern="1200">
                <a:solidFill>
                  <a:schemeClr val="tx1"/>
                </a:solidFill>
                <a:latin typeface="+mn-lt"/>
                <a:ea typeface="+mn-ea"/>
                <a:cs typeface="+mn-cs"/>
              </a:defRPr>
            </a:lvl7pPr>
            <a:lvl8pPr marL="3565886" algn="l" defTabSz="1018824" rtl="0" eaLnBrk="1" latinLnBrk="0" hangingPunct="1">
              <a:defRPr sz="2006" kern="1200">
                <a:solidFill>
                  <a:schemeClr val="tx1"/>
                </a:solidFill>
                <a:latin typeface="+mn-lt"/>
                <a:ea typeface="+mn-ea"/>
                <a:cs typeface="+mn-cs"/>
              </a:defRPr>
            </a:lvl8pPr>
            <a:lvl9pPr marL="4075298" algn="l" defTabSz="1018824" rtl="0" eaLnBrk="1" latinLnBrk="0" hangingPunct="1">
              <a:defRPr sz="2006" kern="1200">
                <a:solidFill>
                  <a:schemeClr val="tx1"/>
                </a:solidFill>
                <a:latin typeface="+mn-lt"/>
                <a:ea typeface="+mn-ea"/>
                <a:cs typeface="+mn-cs"/>
              </a:defRPr>
            </a:lvl9pPr>
          </a:lstStyle>
          <a:p>
            <a:pPr algn="l">
              <a:tabLst>
                <a:tab pos="2971800" algn="ctr"/>
                <a:tab pos="5943600" algn="r"/>
              </a:tabLst>
            </a:pPr>
            <a:r>
              <a:rPr lang="en-US" sz="1000" dirty="0">
                <a:latin typeface="Arial" panose="020B0604020202020204" pitchFamily="34" charset="0"/>
                <a:ea typeface="Calibri" panose="020F0502020204030204" pitchFamily="34" charset="0"/>
                <a:cs typeface="Arial" panose="020B0604020202020204" pitchFamily="34" charset="0"/>
              </a:rPr>
              <a:t>|</a:t>
            </a:r>
            <a:endParaRPr lang="en-US" sz="1000" dirty="0">
              <a:latin typeface="Arial" panose="020B0604020202020204" pitchFamily="34" charset="0"/>
            </a:endParaRPr>
          </a:p>
        </p:txBody>
      </p:sp>
      <p:sp>
        <p:nvSpPr>
          <p:cNvPr id="18" name="Footer Placeholder 4">
            <a:extLst>
              <a:ext uri="{FF2B5EF4-FFF2-40B4-BE49-F238E27FC236}">
                <a16:creationId xmlns:a16="http://schemas.microsoft.com/office/drawing/2014/main" xmlns="" id="{E041431E-CE29-49CC-9BC4-F30BE8DB97A2}"/>
              </a:ext>
            </a:extLst>
          </p:cNvPr>
          <p:cNvSpPr txBox="1">
            <a:spLocks/>
          </p:cNvSpPr>
          <p:nvPr userDrawn="1"/>
        </p:nvSpPr>
        <p:spPr>
          <a:xfrm>
            <a:off x="5917934" y="7390487"/>
            <a:ext cx="241917" cy="194043"/>
          </a:xfrm>
          <a:prstGeom prst="rect">
            <a:avLst/>
          </a:prstGeom>
        </p:spPr>
        <p:txBody>
          <a:bodyPr vert="horz" lIns="91440" tIns="45720" rIns="91440" bIns="45720" rtlCol="0" anchor="ctr"/>
          <a:lstStyle>
            <a:defPPr>
              <a:defRPr lang="en-US"/>
            </a:defPPr>
            <a:lvl1pPr marL="0" algn="ctr" defTabSz="1018824" rtl="0" eaLnBrk="1" latinLnBrk="0" hangingPunct="1">
              <a:defRPr sz="1200" kern="1200">
                <a:solidFill>
                  <a:schemeClr val="tx1"/>
                </a:solidFill>
                <a:latin typeface="+mn-lt"/>
                <a:ea typeface="+mn-ea"/>
                <a:cs typeface="+mn-cs"/>
              </a:defRPr>
            </a:lvl1pPr>
            <a:lvl2pPr marL="509412" algn="l" defTabSz="1018824" rtl="0" eaLnBrk="1" latinLnBrk="0" hangingPunct="1">
              <a:defRPr sz="2006" kern="1200">
                <a:solidFill>
                  <a:schemeClr val="tx1"/>
                </a:solidFill>
                <a:latin typeface="+mn-lt"/>
                <a:ea typeface="+mn-ea"/>
                <a:cs typeface="+mn-cs"/>
              </a:defRPr>
            </a:lvl2pPr>
            <a:lvl3pPr marL="1018824" algn="l" defTabSz="1018824" rtl="0" eaLnBrk="1" latinLnBrk="0" hangingPunct="1">
              <a:defRPr sz="2006" kern="1200">
                <a:solidFill>
                  <a:schemeClr val="tx1"/>
                </a:solidFill>
                <a:latin typeface="+mn-lt"/>
                <a:ea typeface="+mn-ea"/>
                <a:cs typeface="+mn-cs"/>
              </a:defRPr>
            </a:lvl3pPr>
            <a:lvl4pPr marL="1528237" algn="l" defTabSz="1018824" rtl="0" eaLnBrk="1" latinLnBrk="0" hangingPunct="1">
              <a:defRPr sz="2006" kern="1200">
                <a:solidFill>
                  <a:schemeClr val="tx1"/>
                </a:solidFill>
                <a:latin typeface="+mn-lt"/>
                <a:ea typeface="+mn-ea"/>
                <a:cs typeface="+mn-cs"/>
              </a:defRPr>
            </a:lvl4pPr>
            <a:lvl5pPr marL="2037649" algn="l" defTabSz="1018824" rtl="0" eaLnBrk="1" latinLnBrk="0" hangingPunct="1">
              <a:defRPr sz="2006" kern="1200">
                <a:solidFill>
                  <a:schemeClr val="tx1"/>
                </a:solidFill>
                <a:latin typeface="+mn-lt"/>
                <a:ea typeface="+mn-ea"/>
                <a:cs typeface="+mn-cs"/>
              </a:defRPr>
            </a:lvl5pPr>
            <a:lvl6pPr marL="2547061" algn="l" defTabSz="1018824" rtl="0" eaLnBrk="1" latinLnBrk="0" hangingPunct="1">
              <a:defRPr sz="2006" kern="1200">
                <a:solidFill>
                  <a:schemeClr val="tx1"/>
                </a:solidFill>
                <a:latin typeface="+mn-lt"/>
                <a:ea typeface="+mn-ea"/>
                <a:cs typeface="+mn-cs"/>
              </a:defRPr>
            </a:lvl6pPr>
            <a:lvl7pPr marL="3056473" algn="l" defTabSz="1018824" rtl="0" eaLnBrk="1" latinLnBrk="0" hangingPunct="1">
              <a:defRPr sz="2006" kern="1200">
                <a:solidFill>
                  <a:schemeClr val="tx1"/>
                </a:solidFill>
                <a:latin typeface="+mn-lt"/>
                <a:ea typeface="+mn-ea"/>
                <a:cs typeface="+mn-cs"/>
              </a:defRPr>
            </a:lvl7pPr>
            <a:lvl8pPr marL="3565886" algn="l" defTabSz="1018824" rtl="0" eaLnBrk="1" latinLnBrk="0" hangingPunct="1">
              <a:defRPr sz="2006" kern="1200">
                <a:solidFill>
                  <a:schemeClr val="tx1"/>
                </a:solidFill>
                <a:latin typeface="+mn-lt"/>
                <a:ea typeface="+mn-ea"/>
                <a:cs typeface="+mn-cs"/>
              </a:defRPr>
            </a:lvl8pPr>
            <a:lvl9pPr marL="4075298" algn="l" defTabSz="1018824" rtl="0" eaLnBrk="1" latinLnBrk="0" hangingPunct="1">
              <a:defRPr sz="2006" kern="1200">
                <a:solidFill>
                  <a:schemeClr val="tx1"/>
                </a:solidFill>
                <a:latin typeface="+mn-lt"/>
                <a:ea typeface="+mn-ea"/>
                <a:cs typeface="+mn-cs"/>
              </a:defRPr>
            </a:lvl9pPr>
          </a:lstStyle>
          <a:p>
            <a:pPr algn="l">
              <a:tabLst>
                <a:tab pos="2971800" algn="ctr"/>
                <a:tab pos="5943600" algn="r"/>
              </a:tabLst>
            </a:pPr>
            <a:r>
              <a:rPr lang="en-US" sz="1000" dirty="0">
                <a:latin typeface="Arial" panose="020B0604020202020204" pitchFamily="34" charset="0"/>
                <a:ea typeface="Calibri" panose="020F0502020204030204" pitchFamily="34" charset="0"/>
                <a:cs typeface="Arial" panose="020B0604020202020204" pitchFamily="34" charset="0"/>
              </a:rPr>
              <a:t>|</a:t>
            </a:r>
            <a:endParaRPr lang="en-US" sz="1000" dirty="0">
              <a:latin typeface="Arial" panose="020B0604020202020204" pitchFamily="34" charset="0"/>
            </a:endParaRPr>
          </a:p>
        </p:txBody>
      </p:sp>
    </p:spTree>
    <p:extLst>
      <p:ext uri="{BB962C8B-B14F-4D97-AF65-F5344CB8AC3E}">
        <p14:creationId xmlns:p14="http://schemas.microsoft.com/office/powerpoint/2010/main" val="1619110464"/>
      </p:ext>
    </p:extLst>
  </p:cSld>
  <p:clrMap bg1="lt1" tx1="dk1" bg2="lt2" tx2="dk2" accent1="accent1" accent2="accent2" accent3="accent3" accent4="accent4" accent5="accent5" accent6="accent6" hlink="hlink" folHlink="folHlink"/>
  <p:sldLayoutIdLst>
    <p:sldLayoutId id="2147483654" r:id="rId1"/>
    <p:sldLayoutId id="2147483655" r:id="rId2"/>
  </p:sldLayoutIdLst>
  <p:hf sldNum="0" hdr="0" ftr="0"/>
  <p:txStyles>
    <p:titleStyle>
      <a:lvl1pPr algn="r" defTabSz="914400" rtl="0" eaLnBrk="1" latinLnBrk="0" hangingPunct="1">
        <a:lnSpc>
          <a:spcPct val="90000"/>
        </a:lnSpc>
        <a:spcBef>
          <a:spcPct val="0"/>
        </a:spcBef>
        <a:buNone/>
        <a:defRPr lang="en-US" sz="1000" kern="1200" dirty="0">
          <a:solidFill>
            <a:schemeClr val="tx1"/>
          </a:solidFill>
          <a:latin typeface="Arial" panose="020B0604020202020204" pitchFamily="34" charset="0"/>
          <a:ea typeface="+mn-ea"/>
          <a:cs typeface="+mn-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xmlns="" id="{D76E66B1-83C8-3E0B-0728-D47C1180B3CC}"/>
              </a:ext>
            </a:extLst>
          </p:cNvPr>
          <p:cNvSpPr txBox="1"/>
          <p:nvPr/>
        </p:nvSpPr>
        <p:spPr>
          <a:xfrm>
            <a:off x="132215" y="9800"/>
            <a:ext cx="7578246" cy="400110"/>
          </a:xfrm>
          <a:prstGeom prst="rect">
            <a:avLst/>
          </a:prstGeom>
          <a:noFill/>
        </p:spPr>
        <p:txBody>
          <a:bodyPr wrap="square" rtlCol="0">
            <a:spAutoFit/>
          </a:bodyPr>
          <a:lstStyle/>
          <a:p>
            <a:pPr algn="ctr"/>
            <a:r>
              <a:rPr lang="en-US" sz="2000" dirty="0" smtClean="0"/>
              <a:t>BELLEVUE ISD 		LUNCH</a:t>
            </a:r>
            <a:endParaRPr lang="en-US" sz="2000" dirty="0"/>
          </a:p>
        </p:txBody>
      </p:sp>
      <p:sp>
        <p:nvSpPr>
          <p:cNvPr id="12" name="Title 11">
            <a:extLst>
              <a:ext uri="{FF2B5EF4-FFF2-40B4-BE49-F238E27FC236}">
                <a16:creationId xmlns:a16="http://schemas.microsoft.com/office/drawing/2014/main" xmlns="" id="{F28A10CA-65A7-06F4-0414-BCC424DFCA3E}"/>
              </a:ext>
            </a:extLst>
          </p:cNvPr>
          <p:cNvSpPr txBox="1">
            <a:spLocks noGrp="1"/>
          </p:cNvSpPr>
          <p:nvPr>
            <p:ph type="title" idx="4294967295"/>
          </p:nvPr>
        </p:nvSpPr>
        <p:spPr>
          <a:xfrm>
            <a:off x="8238002" y="475957"/>
            <a:ext cx="1919532" cy="47705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ts val="1500"/>
              </a:lnSpc>
              <a:spcBef>
                <a:spcPts val="0"/>
              </a:spcBef>
              <a:spcAft>
                <a:spcPts val="0"/>
              </a:spcAft>
              <a:buClrTx/>
              <a:buSzTx/>
              <a:buFontTx/>
              <a:buNone/>
              <a:tabLst/>
              <a:defRPr/>
            </a:pPr>
            <a:r>
              <a:rPr kumimoji="0" lang="en-US" sz="5400" b="0" i="0" u="none" strike="noStrike" kern="1200" cap="none" spc="-300" normalizeH="0" baseline="0" noProof="0" dirty="0">
                <a:ln w="38100">
                  <a:solidFill>
                    <a:srgbClr val="003F5C"/>
                  </a:solidFill>
                </a:ln>
                <a:solidFill>
                  <a:schemeClr val="bg1"/>
                </a:solidFill>
                <a:effectLst/>
                <a:uLnTx/>
                <a:uFillTx/>
                <a:latin typeface="Arial Black" panose="020B0604020202020204" pitchFamily="34" charset="0"/>
                <a:ea typeface="+mn-ea"/>
                <a:cs typeface="Arial Black" panose="020B0604020202020204" pitchFamily="34" charset="0"/>
              </a:rPr>
              <a:t>NOV</a:t>
            </a:r>
          </a:p>
          <a:p>
            <a:pPr marL="0" marR="0" lvl="0" indent="0" algn="ctr" defTabSz="457200" rtl="0" eaLnBrk="1" fontAlgn="auto" latinLnBrk="0" hangingPunct="1">
              <a:lnSpc>
                <a:spcPts val="1500"/>
              </a:lnSpc>
              <a:spcBef>
                <a:spcPts val="0"/>
              </a:spcBef>
              <a:spcAft>
                <a:spcPts val="0"/>
              </a:spcAft>
              <a:buClrTx/>
              <a:buSzTx/>
              <a:buFontTx/>
              <a:buNone/>
              <a:tabLst/>
              <a:defRPr/>
            </a:pPr>
            <a:r>
              <a:rPr kumimoji="0" lang="en-US" sz="1400" b="0" i="0" u="none" strike="noStrike" kern="1200" cap="none" spc="0" normalizeH="0" baseline="0" noProof="0">
                <a:ln w="28575">
                  <a:noFill/>
                </a:ln>
                <a:solidFill>
                  <a:schemeClr val="bg1"/>
                </a:solidFill>
                <a:effectLst/>
                <a:uLnTx/>
                <a:uFillTx/>
                <a:latin typeface="Arial Black" panose="020B0604020202020204" pitchFamily="34" charset="0"/>
                <a:ea typeface="+mn-ea"/>
                <a:cs typeface="Arial Black" panose="020B0604020202020204" pitchFamily="34" charset="0"/>
              </a:rPr>
              <a:t>MENU 2023</a:t>
            </a:r>
            <a:endParaRPr kumimoji="0" lang="en-US" sz="2800" b="0" i="0" u="none" strike="noStrike" kern="1200" cap="none" spc="-300" normalizeH="0" baseline="0" noProof="0" dirty="0">
              <a:ln w="38100">
                <a:solidFill>
                  <a:srgbClr val="7B1111"/>
                </a:solidFill>
              </a:ln>
              <a:solidFill>
                <a:schemeClr val="bg1"/>
              </a:solidFill>
              <a:effectLst/>
              <a:uLnTx/>
              <a:uFillTx/>
              <a:latin typeface="+mn-lt"/>
              <a:ea typeface="+mn-ea"/>
              <a:cs typeface="+mn-cs"/>
            </a:endParaRPr>
          </a:p>
        </p:txBody>
      </p:sp>
      <p:sp>
        <p:nvSpPr>
          <p:cNvPr id="13" name="TextBox 12">
            <a:extLst>
              <a:ext uri="{FF2B5EF4-FFF2-40B4-BE49-F238E27FC236}">
                <a16:creationId xmlns:a16="http://schemas.microsoft.com/office/drawing/2014/main" xmlns="" id="{7755995B-FD8D-3664-6DDA-7F174517EBC0}"/>
              </a:ext>
            </a:extLst>
          </p:cNvPr>
          <p:cNvSpPr txBox="1"/>
          <p:nvPr/>
        </p:nvSpPr>
        <p:spPr>
          <a:xfrm>
            <a:off x="8343774" y="3638807"/>
            <a:ext cx="1683536" cy="2246769"/>
          </a:xfrm>
          <a:prstGeom prst="rect">
            <a:avLst/>
          </a:prstGeom>
          <a:noFill/>
        </p:spPr>
        <p:txBody>
          <a:bodyPr wrap="square" rtlCol="0">
            <a:spAutoFit/>
          </a:bodyPr>
          <a:lstStyle/>
          <a:p>
            <a:pPr marL="0" marR="0" lvl="0" indent="0" algn="l" defTabSz="1005840" rtl="0" eaLnBrk="1" fontAlgn="auto" latinLnBrk="0" hangingPunct="1">
              <a:lnSpc>
                <a:spcPct val="100000"/>
              </a:lnSpc>
              <a:spcBef>
                <a:spcPts val="0"/>
              </a:spcBef>
              <a:spcAft>
                <a:spcPts val="0"/>
              </a:spcAft>
              <a:buClrTx/>
              <a:buSzTx/>
              <a:buFontTx/>
              <a:buNone/>
              <a:tabLst/>
              <a:defRPr/>
            </a:pPr>
            <a:r>
              <a:rPr lang="en-US" sz="1400" b="1" spc="0" dirty="0">
                <a:ln w="28575">
                  <a:noFill/>
                </a:ln>
                <a:solidFill>
                  <a:schemeClr val="tx1"/>
                </a:solidFill>
                <a:latin typeface="Calibri" panose="020F0502020204030204" pitchFamily="34" charset="0"/>
                <a:cs typeface="Calibri" panose="020F0502020204030204" pitchFamily="34" charset="0"/>
              </a:rPr>
              <a:t>ANNOUNCEMENTS:</a:t>
            </a:r>
          </a:p>
          <a:p>
            <a:pPr marL="171450" marR="0" lvl="0" indent="-171450" algn="l" defTabSz="100584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dirty="0" smtClean="0">
              <a:ln w="28575">
                <a:noFill/>
              </a:ln>
              <a:latin typeface="Calibri" panose="020F0502020204030204" pitchFamily="34" charset="0"/>
              <a:cs typeface="Calibri" panose="020F0502020204030204" pitchFamily="34" charset="0"/>
            </a:endParaRPr>
          </a:p>
          <a:p>
            <a:pPr marL="171450" marR="0" lvl="0" indent="-171450" algn="l" defTabSz="100584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ln w="28575">
                  <a:noFill/>
                </a:ln>
                <a:latin typeface="Calibri" panose="020F0502020204030204" pitchFamily="34" charset="0"/>
                <a:cs typeface="Calibri" panose="020F0502020204030204" pitchFamily="34" charset="0"/>
              </a:rPr>
              <a:t>MILK AND SALAD OFFERED DAILY</a:t>
            </a:r>
          </a:p>
          <a:p>
            <a:pPr marL="171450" marR="0" lvl="0" indent="-171450" algn="l" defTabSz="100584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0" spc="0" dirty="0">
              <a:ln w="28575">
                <a:noFill/>
              </a:ln>
              <a:solidFill>
                <a:schemeClr val="tx1"/>
              </a:solidFill>
              <a:latin typeface="Calibri" panose="020F0502020204030204" pitchFamily="34" charset="0"/>
              <a:cs typeface="Calibri" panose="020F0502020204030204" pitchFamily="34" charset="0"/>
            </a:endParaRPr>
          </a:p>
          <a:p>
            <a:pPr marL="171450" marR="0" lvl="0" indent="-171450" algn="l" defTabSz="100584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ln w="28575">
                  <a:noFill/>
                </a:ln>
                <a:latin typeface="Calibri" panose="020F0502020204030204" pitchFamily="34" charset="0"/>
                <a:cs typeface="Calibri" panose="020F0502020204030204" pitchFamily="34" charset="0"/>
              </a:rPr>
              <a:t>MENUE SUBJECT TO CHANGE</a:t>
            </a:r>
          </a:p>
          <a:p>
            <a:pPr marL="171450" marR="0" lvl="0" indent="-171450" algn="l" defTabSz="100584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0" spc="0" dirty="0">
              <a:ln w="28575">
                <a:noFill/>
              </a:ln>
              <a:solidFill>
                <a:schemeClr val="tx1"/>
              </a:solidFill>
              <a:latin typeface="Calibri" panose="020F0502020204030204" pitchFamily="34" charset="0"/>
              <a:cs typeface="Calibri" panose="020F0502020204030204" pitchFamily="34" charset="0"/>
            </a:endParaRPr>
          </a:p>
          <a:p>
            <a:pPr marL="171450" marR="0" lvl="0" indent="-171450" algn="l" defTabSz="100584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smtClean="0">
                <a:ln w="28575">
                  <a:noFill/>
                </a:ln>
                <a:latin typeface="Calibri" panose="020F0502020204030204" pitchFamily="34" charset="0"/>
                <a:cs typeface="Calibri" panose="020F0502020204030204" pitchFamily="34" charset="0"/>
              </a:rPr>
              <a:t>NO SECOND CHOICE MEAL </a:t>
            </a:r>
            <a:endParaRPr lang="en-US" sz="1400" b="0" spc="0" dirty="0">
              <a:ln w="28575">
                <a:noFill/>
              </a:ln>
              <a:solidFill>
                <a:schemeClr val="tx1"/>
              </a:solidFill>
              <a:latin typeface="Calibri" panose="020F0502020204030204" pitchFamily="34" charset="0"/>
              <a:cs typeface="Calibri" panose="020F0502020204030204" pitchFamily="34" charset="0"/>
            </a:endParaRPr>
          </a:p>
        </p:txBody>
      </p:sp>
      <p:graphicFrame>
        <p:nvGraphicFramePr>
          <p:cNvPr id="4" name="Table 3">
            <a:extLst>
              <a:ext uri="{FF2B5EF4-FFF2-40B4-BE49-F238E27FC236}">
                <a16:creationId xmlns:a16="http://schemas.microsoft.com/office/drawing/2014/main" xmlns="" id="{94C32B48-1FD5-D9E6-EC52-DD61686769AB}"/>
              </a:ext>
            </a:extLst>
          </p:cNvPr>
          <p:cNvGraphicFramePr>
            <a:graphicFrameLocks noGrp="1"/>
          </p:cNvGraphicFramePr>
          <p:nvPr>
            <p:extLst>
              <p:ext uri="{D42A27DB-BD31-4B8C-83A1-F6EECF244321}">
                <p14:modId xmlns:p14="http://schemas.microsoft.com/office/powerpoint/2010/main" val="2147147974"/>
              </p:ext>
            </p:extLst>
          </p:nvPr>
        </p:nvGraphicFramePr>
        <p:xfrm>
          <a:off x="68516" y="356698"/>
          <a:ext cx="8275257" cy="6419645"/>
        </p:xfrm>
        <a:graphic>
          <a:graphicData uri="http://schemas.openxmlformats.org/drawingml/2006/table">
            <a:tbl>
              <a:tblPr firstRow="1" bandRow="1">
                <a:tableStyleId>{5C22544A-7EE6-4342-B048-85BDC9FD1C3A}</a:tableStyleId>
              </a:tblPr>
              <a:tblGrid>
                <a:gridCol w="1617870">
                  <a:extLst>
                    <a:ext uri="{9D8B030D-6E8A-4147-A177-3AD203B41FA5}">
                      <a16:colId xmlns:a16="http://schemas.microsoft.com/office/drawing/2014/main" xmlns="" val="3388767451"/>
                    </a:ext>
                  </a:extLst>
                </a:gridCol>
                <a:gridCol w="1661375">
                  <a:extLst>
                    <a:ext uri="{9D8B030D-6E8A-4147-A177-3AD203B41FA5}">
                      <a16:colId xmlns:a16="http://schemas.microsoft.com/office/drawing/2014/main" xmlns="" val="942376715"/>
                    </a:ext>
                  </a:extLst>
                </a:gridCol>
                <a:gridCol w="1661374">
                  <a:extLst>
                    <a:ext uri="{9D8B030D-6E8A-4147-A177-3AD203B41FA5}">
                      <a16:colId xmlns:a16="http://schemas.microsoft.com/office/drawing/2014/main" xmlns="" val="2496387589"/>
                    </a:ext>
                  </a:extLst>
                </a:gridCol>
                <a:gridCol w="1687133">
                  <a:extLst>
                    <a:ext uri="{9D8B030D-6E8A-4147-A177-3AD203B41FA5}">
                      <a16:colId xmlns:a16="http://schemas.microsoft.com/office/drawing/2014/main" xmlns="" val="3008621668"/>
                    </a:ext>
                  </a:extLst>
                </a:gridCol>
                <a:gridCol w="1647505">
                  <a:extLst>
                    <a:ext uri="{9D8B030D-6E8A-4147-A177-3AD203B41FA5}">
                      <a16:colId xmlns:a16="http://schemas.microsoft.com/office/drawing/2014/main" xmlns="" val="1542494711"/>
                    </a:ext>
                  </a:extLst>
                </a:gridCol>
              </a:tblGrid>
              <a:tr h="279985">
                <a:tc>
                  <a:txBody>
                    <a:bodyPr/>
                    <a:lstStyle/>
                    <a:p>
                      <a:pPr algn="ctr"/>
                      <a:r>
                        <a:rPr lang="en-US" sz="1800" b="0" i="0" spc="-150" dirty="0">
                          <a:ln w="12700">
                            <a:solidFill>
                              <a:schemeClr val="tx1"/>
                            </a:solidFill>
                          </a:ln>
                          <a:solidFill>
                            <a:schemeClr val="bg1"/>
                          </a:solidFill>
                          <a:latin typeface="Arial Black" panose="020B0604020202020204" pitchFamily="34" charset="0"/>
                          <a:cs typeface="Arial Black" panose="020B0604020202020204" pitchFamily="34" charset="0"/>
                        </a:rPr>
                        <a:t>MONDAY</a:t>
                      </a:r>
                    </a:p>
                  </a:txBody>
                  <a:tcPr marT="50292" marB="50292">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b="0" i="0" spc="-150" dirty="0">
                          <a:ln w="12700">
                            <a:solidFill>
                              <a:schemeClr val="tx1"/>
                            </a:solidFill>
                          </a:ln>
                          <a:solidFill>
                            <a:schemeClr val="bg1"/>
                          </a:solidFill>
                          <a:latin typeface="Arial Black" panose="020B0604020202020204" pitchFamily="34" charset="0"/>
                          <a:cs typeface="Arial Black" panose="020B0604020202020204" pitchFamily="34" charset="0"/>
                        </a:rPr>
                        <a:t>TUESDAY</a:t>
                      </a:r>
                    </a:p>
                  </a:txBody>
                  <a:tcPr marT="50292" marB="50292">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b="0" i="0" spc="-150" dirty="0">
                          <a:ln w="12700">
                            <a:solidFill>
                              <a:schemeClr val="tx1"/>
                            </a:solidFill>
                          </a:ln>
                          <a:solidFill>
                            <a:schemeClr val="bg1"/>
                          </a:solidFill>
                          <a:latin typeface="Arial Black" panose="020B0604020202020204" pitchFamily="34" charset="0"/>
                          <a:cs typeface="Arial Black" panose="020B0604020202020204" pitchFamily="34" charset="0"/>
                        </a:rPr>
                        <a:t>WEDNESDAY</a:t>
                      </a:r>
                    </a:p>
                  </a:txBody>
                  <a:tcPr marT="50292" marB="50292">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b="0" i="0" spc="-150" dirty="0">
                          <a:ln w="12700">
                            <a:solidFill>
                              <a:schemeClr val="tx1"/>
                            </a:solidFill>
                          </a:ln>
                          <a:solidFill>
                            <a:schemeClr val="bg1"/>
                          </a:solidFill>
                          <a:latin typeface="Arial Black" panose="020B0604020202020204" pitchFamily="34" charset="0"/>
                          <a:cs typeface="Arial Black" panose="020B0604020202020204" pitchFamily="34" charset="0"/>
                        </a:rPr>
                        <a:t>THURSDAY</a:t>
                      </a:r>
                    </a:p>
                  </a:txBody>
                  <a:tcPr marT="50292" marB="50292">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800" b="0" i="0" spc="-150" dirty="0">
                          <a:ln w="12700">
                            <a:solidFill>
                              <a:schemeClr val="tx1"/>
                            </a:solidFill>
                          </a:ln>
                          <a:solidFill>
                            <a:schemeClr val="bg1"/>
                          </a:solidFill>
                          <a:latin typeface="Arial Black" panose="020B0604020202020204" pitchFamily="34" charset="0"/>
                          <a:cs typeface="Arial Black" panose="020B0604020202020204" pitchFamily="34" charset="0"/>
                        </a:rPr>
                        <a:t>FRIDAY</a:t>
                      </a:r>
                    </a:p>
                  </a:txBody>
                  <a:tcPr marT="50292" marB="50292">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336287332"/>
                  </a:ext>
                </a:extLst>
              </a:tr>
              <a:tr h="1188094">
                <a:tc>
                  <a:txBody>
                    <a:bodyPr/>
                    <a:lstStyle/>
                    <a:p>
                      <a:endParaRPr lang="en-US" sz="1200" spc="0" dirty="0">
                        <a:latin typeface="+mn-lt"/>
                        <a:cs typeface="Arial" panose="020B0604020202020204" pitchFamily="34" charset="0"/>
                      </a:endParaRPr>
                    </a:p>
                  </a:txBody>
                  <a:tcPr marT="50292" marB="50292">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l"/>
                      <a:endParaRPr lang="en-US" sz="1200" spc="0" dirty="0">
                        <a:latin typeface="+mn-lt"/>
                        <a:cs typeface="Arial" panose="020B0604020202020204" pitchFamily="34" charset="0"/>
                      </a:endParaRPr>
                    </a:p>
                  </a:txBody>
                  <a:tcPr marT="50292" marB="50292">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l"/>
                      <a:r>
                        <a:rPr lang="en-US" sz="1200" spc="0" dirty="0">
                          <a:latin typeface="+mn-lt"/>
                          <a:cs typeface="Arial" panose="020B0604020202020204" pitchFamily="34" charset="0"/>
                        </a:rPr>
                        <a:t>1</a:t>
                      </a:r>
                      <a:r>
                        <a:rPr lang="en-US" sz="1200" spc="0" baseline="30000" dirty="0">
                          <a:latin typeface="+mn-lt"/>
                          <a:cs typeface="Arial" panose="020B0604020202020204" pitchFamily="34" charset="0"/>
                        </a:rPr>
                        <a:t>ST</a:t>
                      </a:r>
                      <a:r>
                        <a:rPr lang="en-US" sz="1200" spc="0" dirty="0">
                          <a:latin typeface="+mn-lt"/>
                          <a:cs typeface="Arial" panose="020B0604020202020204" pitchFamily="34" charset="0"/>
                        </a:rPr>
                        <a:t>  </a:t>
                      </a:r>
                    </a:p>
                  </a:txBody>
                  <a:tcPr marT="50292" marB="50292">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2</a:t>
                      </a:r>
                      <a:r>
                        <a:rPr lang="en-US" sz="1200" spc="0" baseline="30000" dirty="0">
                          <a:latin typeface="+mn-lt"/>
                          <a:cs typeface="Arial" panose="020B0604020202020204" pitchFamily="34" charset="0"/>
                        </a:rPr>
                        <a:t>ND</a:t>
                      </a:r>
                      <a:r>
                        <a:rPr lang="en-US" sz="1200" spc="0" dirty="0">
                          <a:latin typeface="+mn-lt"/>
                          <a:cs typeface="Arial" panose="020B0604020202020204" pitchFamily="34" charset="0"/>
                        </a:rPr>
                        <a:t>  </a:t>
                      </a:r>
                    </a:p>
                  </a:txBody>
                  <a:tcPr marT="50292" marB="50292">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l"/>
                      <a:r>
                        <a:rPr lang="en-US" sz="1200" spc="0" dirty="0" smtClean="0">
                          <a:latin typeface="+mn-lt"/>
                          <a:cs typeface="Arial" panose="020B0604020202020204" pitchFamily="34" charset="0"/>
                        </a:rPr>
                        <a:t>3</a:t>
                      </a:r>
                      <a:r>
                        <a:rPr lang="en-US" sz="1200" spc="0" baseline="30000" dirty="0" smtClean="0">
                          <a:latin typeface="+mn-lt"/>
                          <a:cs typeface="Arial" panose="020B0604020202020204" pitchFamily="34" charset="0"/>
                        </a:rPr>
                        <a:t>RD</a:t>
                      </a:r>
                      <a:endParaRPr lang="en-US" sz="1200" spc="0" dirty="0">
                        <a:latin typeface="+mn-lt"/>
                        <a:cs typeface="Arial" panose="020B0604020202020204" pitchFamily="34" charset="0"/>
                      </a:endParaRPr>
                    </a:p>
                  </a:txBody>
                  <a:tcPr marT="50292" marB="50292">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718866968"/>
                  </a:ext>
                </a:extLst>
              </a:tr>
              <a:tr h="1222311">
                <a:tc>
                  <a:txBody>
                    <a:bodyPr/>
                    <a:lstStyle/>
                    <a:p>
                      <a:r>
                        <a:rPr lang="en-US" sz="1200" spc="0" dirty="0">
                          <a:latin typeface="+mn-lt"/>
                          <a:cs typeface="Arial" panose="020B0604020202020204" pitchFamily="34" charset="0"/>
                        </a:rPr>
                        <a:t>6</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CORN DOGS</a:t>
                      </a:r>
                    </a:p>
                    <a:p>
                      <a:pPr algn="ctr"/>
                      <a:r>
                        <a:rPr lang="en-US" sz="1200" spc="0" dirty="0" smtClean="0">
                          <a:latin typeface="+mn-lt"/>
                          <a:cs typeface="Arial" panose="020B0604020202020204" pitchFamily="34" charset="0"/>
                        </a:rPr>
                        <a:t>FRENCH FRIES</a:t>
                      </a:r>
                    </a:p>
                    <a:p>
                      <a:pPr algn="ctr"/>
                      <a:r>
                        <a:rPr lang="en-US" sz="1200" spc="0" dirty="0" smtClean="0">
                          <a:latin typeface="+mn-lt"/>
                          <a:cs typeface="Arial" panose="020B0604020202020204" pitchFamily="34" charset="0"/>
                        </a:rPr>
                        <a:t>TOMATOE CUP</a:t>
                      </a:r>
                    </a:p>
                    <a:p>
                      <a:pPr algn="ctr"/>
                      <a:r>
                        <a:rPr lang="en-US" sz="1200" spc="0" dirty="0" smtClean="0">
                          <a:latin typeface="+mn-lt"/>
                          <a:cs typeface="Arial" panose="020B0604020202020204" pitchFamily="34" charset="0"/>
                        </a:rPr>
                        <a:t>FRUIT</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7</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NACHOS</a:t>
                      </a:r>
                      <a:r>
                        <a:rPr lang="en-US" sz="1200" spc="0" baseline="0" dirty="0" smtClean="0">
                          <a:latin typeface="+mn-lt"/>
                          <a:cs typeface="Arial" panose="020B0604020202020204" pitchFamily="34" charset="0"/>
                        </a:rPr>
                        <a:t> GRANDE</a:t>
                      </a:r>
                    </a:p>
                    <a:p>
                      <a:pPr algn="ctr"/>
                      <a:r>
                        <a:rPr lang="en-US" sz="1200" spc="0" baseline="0" dirty="0" smtClean="0">
                          <a:latin typeface="+mn-lt"/>
                          <a:cs typeface="Arial" panose="020B0604020202020204" pitchFamily="34" charset="0"/>
                        </a:rPr>
                        <a:t>BEANS</a:t>
                      </a:r>
                    </a:p>
                    <a:p>
                      <a:pPr algn="ctr"/>
                      <a:r>
                        <a:rPr lang="en-US" sz="1200" spc="0" baseline="0" dirty="0" smtClean="0">
                          <a:latin typeface="+mn-lt"/>
                          <a:cs typeface="Arial" panose="020B0604020202020204" pitchFamily="34" charset="0"/>
                        </a:rPr>
                        <a:t>CUCUMBER CUP</a:t>
                      </a:r>
                    </a:p>
                    <a:p>
                      <a:pPr algn="ctr"/>
                      <a:r>
                        <a:rPr lang="en-US" sz="1200" spc="0" baseline="0" dirty="0" smtClean="0">
                          <a:latin typeface="+mn-lt"/>
                          <a:cs typeface="Arial" panose="020B0604020202020204" pitchFamily="34" charset="0"/>
                        </a:rPr>
                        <a:t>FRUIT/DESSERT</a:t>
                      </a:r>
                    </a:p>
                    <a:p>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8</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PIZZA</a:t>
                      </a:r>
                    </a:p>
                    <a:p>
                      <a:pPr algn="ctr"/>
                      <a:r>
                        <a:rPr lang="en-US" sz="1200" spc="0" dirty="0" smtClean="0">
                          <a:latin typeface="+mn-lt"/>
                          <a:cs typeface="Arial" panose="020B0604020202020204" pitchFamily="34" charset="0"/>
                        </a:rPr>
                        <a:t>VEGGIE</a:t>
                      </a:r>
                      <a:r>
                        <a:rPr lang="en-US" sz="1200" spc="0" baseline="0" dirty="0" smtClean="0">
                          <a:latin typeface="+mn-lt"/>
                          <a:cs typeface="Arial" panose="020B0604020202020204" pitchFamily="34" charset="0"/>
                        </a:rPr>
                        <a:t> CUP</a:t>
                      </a:r>
                    </a:p>
                    <a:p>
                      <a:pPr algn="ctr"/>
                      <a:r>
                        <a:rPr lang="en-US" sz="1200" spc="0" baseline="0" dirty="0" smtClean="0">
                          <a:latin typeface="+mn-lt"/>
                          <a:cs typeface="Arial" panose="020B0604020202020204" pitchFamily="34" charset="0"/>
                        </a:rPr>
                        <a:t>GARDEN SALAD</a:t>
                      </a:r>
                    </a:p>
                    <a:p>
                      <a:pPr algn="ctr"/>
                      <a:r>
                        <a:rPr lang="en-US" sz="1200" spc="0" baseline="0" dirty="0" smtClean="0">
                          <a:latin typeface="+mn-lt"/>
                          <a:cs typeface="Arial" panose="020B0604020202020204" pitchFamily="34" charset="0"/>
                        </a:rPr>
                        <a:t>FRUIT</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9</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CHICKEN</a:t>
                      </a:r>
                      <a:r>
                        <a:rPr lang="en-US" sz="1200" spc="0" baseline="0" dirty="0" smtClean="0">
                          <a:latin typeface="+mn-lt"/>
                          <a:cs typeface="Arial" panose="020B0604020202020204" pitchFamily="34" charset="0"/>
                        </a:rPr>
                        <a:t> CRISPITO</a:t>
                      </a:r>
                    </a:p>
                    <a:p>
                      <a:pPr algn="ctr"/>
                      <a:r>
                        <a:rPr lang="en-US" sz="1200" spc="0" baseline="0" dirty="0" smtClean="0">
                          <a:latin typeface="+mn-lt"/>
                          <a:cs typeface="Arial" panose="020B0604020202020204" pitchFamily="34" charset="0"/>
                        </a:rPr>
                        <a:t>BROCCOLI CUP</a:t>
                      </a:r>
                    </a:p>
                    <a:p>
                      <a:pPr algn="ctr"/>
                      <a:r>
                        <a:rPr lang="en-US" sz="1200" spc="0" baseline="0" dirty="0" smtClean="0">
                          <a:latin typeface="+mn-lt"/>
                          <a:cs typeface="Arial" panose="020B0604020202020204" pitchFamily="34" charset="0"/>
                        </a:rPr>
                        <a:t>MIXED VEGETABLES</a:t>
                      </a:r>
                    </a:p>
                    <a:p>
                      <a:pPr algn="ctr"/>
                      <a:r>
                        <a:rPr lang="en-US" sz="1200" spc="0" baseline="0" dirty="0" smtClean="0">
                          <a:latin typeface="+mn-lt"/>
                          <a:cs typeface="Arial" panose="020B0604020202020204" pitchFamily="34" charset="0"/>
                        </a:rPr>
                        <a:t>FRUIT</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10</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HAMBURGER</a:t>
                      </a:r>
                    </a:p>
                    <a:p>
                      <a:pPr algn="ctr"/>
                      <a:r>
                        <a:rPr lang="en-US" sz="1200" spc="0" dirty="0" smtClean="0">
                          <a:latin typeface="+mn-lt"/>
                          <a:cs typeface="Arial" panose="020B0604020202020204" pitchFamily="34" charset="0"/>
                        </a:rPr>
                        <a:t>CARROTS</a:t>
                      </a:r>
                    </a:p>
                    <a:p>
                      <a:pPr algn="ctr"/>
                      <a:r>
                        <a:rPr lang="en-US" sz="1200" spc="0" dirty="0" smtClean="0">
                          <a:latin typeface="+mn-lt"/>
                          <a:cs typeface="Arial" panose="020B0604020202020204" pitchFamily="34" charset="0"/>
                        </a:rPr>
                        <a:t>GREEN</a:t>
                      </a:r>
                      <a:r>
                        <a:rPr lang="en-US" sz="1200" spc="0" baseline="0" dirty="0" smtClean="0">
                          <a:latin typeface="+mn-lt"/>
                          <a:cs typeface="Arial" panose="020B0604020202020204" pitchFamily="34" charset="0"/>
                        </a:rPr>
                        <a:t> BEANS</a:t>
                      </a:r>
                    </a:p>
                    <a:p>
                      <a:pPr algn="ctr"/>
                      <a:r>
                        <a:rPr lang="en-US" sz="1200" spc="0" baseline="0" dirty="0" smtClean="0">
                          <a:latin typeface="+mn-lt"/>
                          <a:cs typeface="Arial" panose="020B0604020202020204" pitchFamily="34" charset="0"/>
                        </a:rPr>
                        <a:t>FRUIT/COOKIE</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964727438"/>
                  </a:ext>
                </a:extLst>
              </a:tr>
              <a:tr h="1212979">
                <a:tc>
                  <a:txBody>
                    <a:bodyPr/>
                    <a:lstStyle/>
                    <a:p>
                      <a:r>
                        <a:rPr lang="en-US" sz="1200" spc="0" dirty="0">
                          <a:latin typeface="+mn-lt"/>
                          <a:cs typeface="Arial" panose="020B0604020202020204" pitchFamily="34" charset="0"/>
                        </a:rPr>
                        <a:t>13</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STEAK</a:t>
                      </a:r>
                      <a:r>
                        <a:rPr lang="en-US" sz="1200" spc="0" baseline="0" dirty="0" smtClean="0">
                          <a:latin typeface="+mn-lt"/>
                          <a:cs typeface="Arial" panose="020B0604020202020204" pitchFamily="34" charset="0"/>
                        </a:rPr>
                        <a:t> FINGERS</a:t>
                      </a:r>
                    </a:p>
                    <a:p>
                      <a:pPr algn="ctr"/>
                      <a:r>
                        <a:rPr lang="en-US" sz="1200" spc="0" baseline="0" dirty="0" smtClean="0">
                          <a:latin typeface="+mn-lt"/>
                          <a:cs typeface="Arial" panose="020B0604020202020204" pitchFamily="34" charset="0"/>
                        </a:rPr>
                        <a:t>POTATOES</a:t>
                      </a:r>
                    </a:p>
                    <a:p>
                      <a:pPr algn="ctr"/>
                      <a:r>
                        <a:rPr lang="en-US" sz="1200" spc="0" baseline="0" dirty="0" smtClean="0">
                          <a:latin typeface="+mn-lt"/>
                          <a:cs typeface="Arial" panose="020B0604020202020204" pitchFamily="34" charset="0"/>
                        </a:rPr>
                        <a:t>CUCUMBER CUP</a:t>
                      </a:r>
                    </a:p>
                    <a:p>
                      <a:pPr algn="ctr"/>
                      <a:r>
                        <a:rPr lang="en-US" sz="1200" spc="0" baseline="0" dirty="0" smtClean="0">
                          <a:latin typeface="+mn-lt"/>
                          <a:cs typeface="Arial" panose="020B0604020202020204" pitchFamily="34" charset="0"/>
                        </a:rPr>
                        <a:t>ROLL</a:t>
                      </a:r>
                    </a:p>
                    <a:p>
                      <a:pPr algn="ctr"/>
                      <a:r>
                        <a:rPr lang="en-US" sz="1200" spc="0" baseline="0" dirty="0" smtClean="0">
                          <a:latin typeface="+mn-lt"/>
                          <a:cs typeface="Arial" panose="020B0604020202020204" pitchFamily="34" charset="0"/>
                        </a:rPr>
                        <a:t>FRUIT</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14</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TEX-MEX</a:t>
                      </a:r>
                      <a:r>
                        <a:rPr lang="en-US" sz="1200" spc="0" baseline="0" dirty="0" smtClean="0">
                          <a:latin typeface="+mn-lt"/>
                          <a:cs typeface="Arial" panose="020B0604020202020204" pitchFamily="34" charset="0"/>
                        </a:rPr>
                        <a:t> STACK</a:t>
                      </a:r>
                    </a:p>
                    <a:p>
                      <a:pPr algn="ctr"/>
                      <a:r>
                        <a:rPr lang="en-US" sz="1200" spc="0" baseline="0" dirty="0" smtClean="0">
                          <a:latin typeface="+mn-lt"/>
                          <a:cs typeface="Arial" panose="020B0604020202020204" pitchFamily="34" charset="0"/>
                        </a:rPr>
                        <a:t>BEANS</a:t>
                      </a:r>
                    </a:p>
                    <a:p>
                      <a:pPr algn="ctr"/>
                      <a:r>
                        <a:rPr lang="en-US" sz="1200" spc="0" baseline="0" dirty="0" smtClean="0">
                          <a:latin typeface="+mn-lt"/>
                          <a:cs typeface="Arial" panose="020B0604020202020204" pitchFamily="34" charset="0"/>
                        </a:rPr>
                        <a:t>CARROTS</a:t>
                      </a:r>
                    </a:p>
                    <a:p>
                      <a:pPr algn="ctr"/>
                      <a:r>
                        <a:rPr lang="en-US" sz="1200" spc="0" baseline="0" dirty="0" smtClean="0">
                          <a:latin typeface="+mn-lt"/>
                          <a:cs typeface="Arial" panose="020B0604020202020204" pitchFamily="34" charset="0"/>
                        </a:rPr>
                        <a:t>FRUIT/DESSERT</a:t>
                      </a:r>
                    </a:p>
                    <a:p>
                      <a:pPr algn="ctr"/>
                      <a:r>
                        <a:rPr lang="en-US" sz="1200" spc="0" baseline="0" dirty="0" smtClean="0">
                          <a:latin typeface="+mn-lt"/>
                          <a:cs typeface="Arial" panose="020B0604020202020204" pitchFamily="34" charset="0"/>
                        </a:rPr>
                        <a:t>SALSA</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15</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PIZZA</a:t>
                      </a:r>
                    </a:p>
                    <a:p>
                      <a:pPr algn="ctr"/>
                      <a:r>
                        <a:rPr lang="en-US" sz="1200" spc="0" dirty="0" smtClean="0">
                          <a:latin typeface="+mn-lt"/>
                          <a:cs typeface="Arial" panose="020B0604020202020204" pitchFamily="34" charset="0"/>
                        </a:rPr>
                        <a:t>GARDEN</a:t>
                      </a:r>
                      <a:r>
                        <a:rPr lang="en-US" sz="1200" spc="0" baseline="0" dirty="0" smtClean="0">
                          <a:latin typeface="+mn-lt"/>
                          <a:cs typeface="Arial" panose="020B0604020202020204" pitchFamily="34" charset="0"/>
                        </a:rPr>
                        <a:t> SALAD</a:t>
                      </a:r>
                    </a:p>
                    <a:p>
                      <a:pPr algn="ctr"/>
                      <a:r>
                        <a:rPr lang="en-US" sz="1200" spc="0" baseline="0" dirty="0" smtClean="0">
                          <a:latin typeface="+mn-lt"/>
                          <a:cs typeface="Arial" panose="020B0604020202020204" pitchFamily="34" charset="0"/>
                        </a:rPr>
                        <a:t>GREEN BEANS</a:t>
                      </a:r>
                    </a:p>
                    <a:p>
                      <a:pPr algn="ctr"/>
                      <a:r>
                        <a:rPr lang="en-US" sz="1200" spc="0" baseline="0" dirty="0" smtClean="0">
                          <a:latin typeface="+mn-lt"/>
                          <a:cs typeface="Arial" panose="020B0604020202020204" pitchFamily="34" charset="0"/>
                        </a:rPr>
                        <a:t>FRUIT</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16</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POPCORN</a:t>
                      </a:r>
                      <a:r>
                        <a:rPr lang="en-US" sz="1200" spc="0" baseline="0" dirty="0" smtClean="0">
                          <a:latin typeface="+mn-lt"/>
                          <a:cs typeface="Arial" panose="020B0604020202020204" pitchFamily="34" charset="0"/>
                        </a:rPr>
                        <a:t> CHICKEN</a:t>
                      </a:r>
                    </a:p>
                    <a:p>
                      <a:pPr algn="ctr"/>
                      <a:r>
                        <a:rPr lang="en-US" sz="1200" spc="0" baseline="0" dirty="0" smtClean="0">
                          <a:latin typeface="+mn-lt"/>
                          <a:cs typeface="Arial" panose="020B0604020202020204" pitchFamily="34" charset="0"/>
                        </a:rPr>
                        <a:t>BREADSTICK</a:t>
                      </a:r>
                    </a:p>
                    <a:p>
                      <a:pPr algn="ctr"/>
                      <a:r>
                        <a:rPr lang="en-US" sz="1200" spc="0" baseline="0" dirty="0" smtClean="0">
                          <a:latin typeface="+mn-lt"/>
                          <a:cs typeface="Arial" panose="020B0604020202020204" pitchFamily="34" charset="0"/>
                        </a:rPr>
                        <a:t>MIXED VEGGIE</a:t>
                      </a:r>
                    </a:p>
                    <a:p>
                      <a:pPr algn="ctr"/>
                      <a:r>
                        <a:rPr lang="en-US" sz="1200" spc="0" baseline="0" dirty="0" smtClean="0">
                          <a:latin typeface="+mn-lt"/>
                          <a:cs typeface="Arial" panose="020B0604020202020204" pitchFamily="34" charset="0"/>
                        </a:rPr>
                        <a:t>BROCCOLI SALAD</a:t>
                      </a:r>
                    </a:p>
                    <a:p>
                      <a:r>
                        <a:rPr lang="en-US" sz="1200" spc="0" baseline="0" dirty="0" smtClean="0">
                          <a:latin typeface="+mn-lt"/>
                          <a:cs typeface="Arial" panose="020B0604020202020204" pitchFamily="34" charset="0"/>
                        </a:rPr>
                        <a:t>FRUIT</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17</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THANSGIVING</a:t>
                      </a:r>
                    </a:p>
                    <a:p>
                      <a:pPr algn="ctr"/>
                      <a:r>
                        <a:rPr lang="en-US" sz="1200" spc="0" dirty="0" smtClean="0">
                          <a:latin typeface="+mn-lt"/>
                          <a:cs typeface="Arial" panose="020B0604020202020204" pitchFamily="34" charset="0"/>
                        </a:rPr>
                        <a:t>MENU</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2005803392"/>
                  </a:ext>
                </a:extLst>
              </a:tr>
              <a:tr h="1223493">
                <a:tc>
                  <a:txBody>
                    <a:bodyPr/>
                    <a:lstStyle/>
                    <a:p>
                      <a:r>
                        <a:rPr lang="en-US" sz="1200" spc="0" dirty="0">
                          <a:latin typeface="+mn-lt"/>
                          <a:cs typeface="Arial" panose="020B0604020202020204" pitchFamily="34" charset="0"/>
                        </a:rPr>
                        <a:t>20</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21</a:t>
                      </a:r>
                      <a:r>
                        <a:rPr lang="en-US" sz="1200" spc="0" baseline="30000" dirty="0">
                          <a:latin typeface="+mn-lt"/>
                          <a:cs typeface="Arial" panose="020B0604020202020204" pitchFamily="34" charset="0"/>
                        </a:rPr>
                        <a:t>ST</a:t>
                      </a:r>
                      <a:r>
                        <a:rPr lang="en-US" sz="1200" spc="0" dirty="0">
                          <a:latin typeface="+mn-lt"/>
                          <a:cs typeface="Arial" panose="020B0604020202020204" pitchFamily="34" charset="0"/>
                        </a:rPr>
                        <a:t> </a:t>
                      </a: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smtClean="0">
                          <a:latin typeface="+mn-lt"/>
                          <a:cs typeface="Arial" panose="020B0604020202020204" pitchFamily="34" charset="0"/>
                        </a:rPr>
                        <a:t>22</a:t>
                      </a:r>
                      <a:r>
                        <a:rPr lang="en-US" sz="1200" spc="0" baseline="30000" dirty="0" smtClean="0">
                          <a:latin typeface="+mn-lt"/>
                          <a:cs typeface="Arial" panose="020B0604020202020204" pitchFamily="34" charset="0"/>
                        </a:rPr>
                        <a:t>ND</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smtClean="0">
                          <a:latin typeface="+mn-lt"/>
                          <a:cs typeface="Arial" panose="020B0604020202020204" pitchFamily="34" charset="0"/>
                        </a:rPr>
                        <a:t>23</a:t>
                      </a:r>
                      <a:r>
                        <a:rPr lang="en-US" sz="1200" spc="0" baseline="30000" dirty="0" smtClean="0">
                          <a:latin typeface="+mn-lt"/>
                          <a:cs typeface="Arial" panose="020B0604020202020204" pitchFamily="34" charset="0"/>
                        </a:rPr>
                        <a:t>RD</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24</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40178053"/>
                  </a:ext>
                </a:extLst>
              </a:tr>
              <a:tr h="1094704">
                <a:tc>
                  <a:txBody>
                    <a:bodyPr/>
                    <a:lstStyle/>
                    <a:p>
                      <a:r>
                        <a:rPr lang="en-US" sz="1200" spc="0" dirty="0">
                          <a:latin typeface="+mn-lt"/>
                          <a:cs typeface="Arial" panose="020B0604020202020204" pitchFamily="34" charset="0"/>
                        </a:rPr>
                        <a:t>27</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CHICKEN CRISPITO</a:t>
                      </a:r>
                    </a:p>
                    <a:p>
                      <a:pPr algn="ctr"/>
                      <a:r>
                        <a:rPr lang="en-US" sz="1200" spc="0" dirty="0" smtClean="0">
                          <a:latin typeface="+mn-lt"/>
                          <a:cs typeface="Arial" panose="020B0604020202020204" pitchFamily="34" charset="0"/>
                        </a:rPr>
                        <a:t>GARDEN SALAD</a:t>
                      </a:r>
                    </a:p>
                    <a:p>
                      <a:pPr algn="ctr"/>
                      <a:r>
                        <a:rPr lang="en-US" sz="1200" spc="0" dirty="0" smtClean="0">
                          <a:latin typeface="+mn-lt"/>
                          <a:cs typeface="Arial" panose="020B0604020202020204" pitchFamily="34" charset="0"/>
                        </a:rPr>
                        <a:t>TOMATOE CUP</a:t>
                      </a:r>
                    </a:p>
                    <a:p>
                      <a:pPr algn="ctr"/>
                      <a:r>
                        <a:rPr lang="en-US" sz="1200" spc="0" dirty="0" smtClean="0">
                          <a:latin typeface="+mn-lt"/>
                          <a:cs typeface="Arial" panose="020B0604020202020204" pitchFamily="34" charset="0"/>
                        </a:rPr>
                        <a:t>FRUIT</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28</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FRITO</a:t>
                      </a:r>
                      <a:r>
                        <a:rPr lang="en-US" sz="1200" spc="0" baseline="0" dirty="0" smtClean="0">
                          <a:latin typeface="+mn-lt"/>
                          <a:cs typeface="Arial" panose="020B0604020202020204" pitchFamily="34" charset="0"/>
                        </a:rPr>
                        <a:t> PIE</a:t>
                      </a:r>
                    </a:p>
                    <a:p>
                      <a:pPr algn="ctr"/>
                      <a:r>
                        <a:rPr lang="en-US" sz="1200" spc="0" baseline="0" dirty="0" smtClean="0">
                          <a:latin typeface="+mn-lt"/>
                          <a:cs typeface="Arial" panose="020B0604020202020204" pitchFamily="34" charset="0"/>
                        </a:rPr>
                        <a:t>BEANS</a:t>
                      </a:r>
                    </a:p>
                    <a:p>
                      <a:pPr algn="ctr"/>
                      <a:r>
                        <a:rPr lang="en-US" sz="1200" spc="0" baseline="0" dirty="0" smtClean="0">
                          <a:latin typeface="+mn-lt"/>
                          <a:cs typeface="Arial" panose="020B0604020202020204" pitchFamily="34" charset="0"/>
                        </a:rPr>
                        <a:t>VEGGIE CUP</a:t>
                      </a:r>
                    </a:p>
                    <a:p>
                      <a:pPr algn="ctr"/>
                      <a:r>
                        <a:rPr lang="en-US" sz="1200" spc="0" baseline="0" dirty="0" smtClean="0">
                          <a:latin typeface="+mn-lt"/>
                          <a:cs typeface="Arial" panose="020B0604020202020204" pitchFamily="34" charset="0"/>
                        </a:rPr>
                        <a:t>FRUIT/COOKIE</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29</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PIZZA</a:t>
                      </a:r>
                      <a:r>
                        <a:rPr lang="en-US" sz="1200" spc="0" baseline="0" dirty="0" smtClean="0">
                          <a:latin typeface="+mn-lt"/>
                          <a:cs typeface="Arial" panose="020B0604020202020204" pitchFamily="34" charset="0"/>
                        </a:rPr>
                        <a:t> </a:t>
                      </a:r>
                    </a:p>
                    <a:p>
                      <a:pPr algn="ctr"/>
                      <a:r>
                        <a:rPr lang="en-US" sz="1200" spc="0" baseline="0" dirty="0" smtClean="0">
                          <a:latin typeface="+mn-lt"/>
                          <a:cs typeface="Arial" panose="020B0604020202020204" pitchFamily="34" charset="0"/>
                        </a:rPr>
                        <a:t>BROCCOLI</a:t>
                      </a:r>
                    </a:p>
                    <a:p>
                      <a:pPr algn="ctr"/>
                      <a:r>
                        <a:rPr lang="en-US" sz="1200" spc="0" baseline="0" dirty="0" smtClean="0">
                          <a:latin typeface="+mn-lt"/>
                          <a:cs typeface="Arial" panose="020B0604020202020204" pitchFamily="34" charset="0"/>
                        </a:rPr>
                        <a:t>MARINARA</a:t>
                      </a:r>
                    </a:p>
                    <a:p>
                      <a:pPr algn="ctr"/>
                      <a:r>
                        <a:rPr lang="en-US" sz="1200" spc="0" baseline="0" dirty="0" smtClean="0">
                          <a:latin typeface="+mn-lt"/>
                          <a:cs typeface="Arial" panose="020B0604020202020204" pitchFamily="34" charset="0"/>
                        </a:rPr>
                        <a:t>FRUIT</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200" spc="0" dirty="0">
                          <a:latin typeface="+mn-lt"/>
                          <a:cs typeface="Arial" panose="020B0604020202020204" pitchFamily="34" charset="0"/>
                        </a:rPr>
                        <a:t>30</a:t>
                      </a:r>
                      <a:r>
                        <a:rPr lang="en-US" sz="1200" spc="0" baseline="30000" dirty="0">
                          <a:latin typeface="+mn-lt"/>
                          <a:cs typeface="Arial" panose="020B0604020202020204" pitchFamily="34" charset="0"/>
                        </a:rPr>
                        <a:t>TH</a:t>
                      </a:r>
                      <a:r>
                        <a:rPr lang="en-US" sz="1200" spc="0" dirty="0">
                          <a:latin typeface="+mn-lt"/>
                          <a:cs typeface="Arial" panose="020B0604020202020204" pitchFamily="34" charset="0"/>
                        </a:rPr>
                        <a:t> </a:t>
                      </a:r>
                      <a:endParaRPr lang="en-US" sz="1200" spc="0" dirty="0" smtClean="0">
                        <a:latin typeface="+mn-lt"/>
                        <a:cs typeface="Arial" panose="020B0604020202020204" pitchFamily="34" charset="0"/>
                      </a:endParaRPr>
                    </a:p>
                    <a:p>
                      <a:pPr algn="ctr"/>
                      <a:r>
                        <a:rPr lang="en-US" sz="1200" spc="0" dirty="0" smtClean="0">
                          <a:latin typeface="+mn-lt"/>
                          <a:cs typeface="Arial" panose="020B0604020202020204" pitchFamily="34" charset="0"/>
                        </a:rPr>
                        <a:t>BONELESS</a:t>
                      </a:r>
                      <a:r>
                        <a:rPr lang="en-US" sz="1200" spc="0" baseline="0" dirty="0" smtClean="0">
                          <a:latin typeface="+mn-lt"/>
                          <a:cs typeface="Arial" panose="020B0604020202020204" pitchFamily="34" charset="0"/>
                        </a:rPr>
                        <a:t> CHICKEN</a:t>
                      </a:r>
                    </a:p>
                    <a:p>
                      <a:pPr algn="ctr"/>
                      <a:r>
                        <a:rPr lang="en-US" sz="1200" spc="0" baseline="0" dirty="0" smtClean="0">
                          <a:latin typeface="+mn-lt"/>
                          <a:cs typeface="Arial" panose="020B0604020202020204" pitchFamily="34" charset="0"/>
                        </a:rPr>
                        <a:t>CHIPS</a:t>
                      </a:r>
                    </a:p>
                    <a:p>
                      <a:pPr algn="ctr"/>
                      <a:r>
                        <a:rPr lang="en-US" sz="1200" spc="0" baseline="0" dirty="0" smtClean="0">
                          <a:latin typeface="+mn-lt"/>
                          <a:cs typeface="Arial" panose="020B0604020202020204" pitchFamily="34" charset="0"/>
                        </a:rPr>
                        <a:t>CELERY</a:t>
                      </a:r>
                    </a:p>
                    <a:p>
                      <a:pPr algn="ctr"/>
                      <a:r>
                        <a:rPr lang="en-US" sz="1200" spc="0" baseline="0" dirty="0" smtClean="0">
                          <a:latin typeface="+mn-lt"/>
                          <a:cs typeface="Arial" panose="020B0604020202020204" pitchFamily="34" charset="0"/>
                        </a:rPr>
                        <a:t>CARROTS</a:t>
                      </a:r>
                    </a:p>
                    <a:p>
                      <a:pPr algn="ctr"/>
                      <a:r>
                        <a:rPr lang="en-US" sz="1200" spc="0" baseline="0" dirty="0" smtClean="0">
                          <a:latin typeface="+mn-lt"/>
                          <a:cs typeface="Arial" panose="020B0604020202020204" pitchFamily="34" charset="0"/>
                        </a:rPr>
                        <a:t>FRUIT/DESSERT</a:t>
                      </a:r>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spc="0" dirty="0">
                        <a:latin typeface="+mn-lt"/>
                        <a:cs typeface="Arial" panose="020B0604020202020204" pitchFamily="34" charset="0"/>
                      </a:endParaRPr>
                    </a:p>
                  </a:txBody>
                  <a:tcPr marT="50292" marB="50292">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3074260729"/>
                  </a:ext>
                </a:extLst>
              </a:tr>
            </a:tbl>
          </a:graphicData>
        </a:graphic>
      </p:graphicFrame>
      <p:sp>
        <p:nvSpPr>
          <p:cNvPr id="2" name="Date Placeholder 1">
            <a:extLst>
              <a:ext uri="{FF2B5EF4-FFF2-40B4-BE49-F238E27FC236}">
                <a16:creationId xmlns:a16="http://schemas.microsoft.com/office/drawing/2014/main" xmlns="" id="{4776211A-88D4-68F6-D078-BB3949B5C2D4}"/>
              </a:ext>
            </a:extLst>
          </p:cNvPr>
          <p:cNvSpPr>
            <a:spLocks noGrp="1"/>
          </p:cNvSpPr>
          <p:nvPr>
            <p:ph type="dt" sz="half" idx="2"/>
          </p:nvPr>
        </p:nvSpPr>
        <p:spPr/>
        <p:txBody>
          <a:bodyPr/>
          <a:lstStyle/>
          <a:p>
            <a:pPr algn="r"/>
            <a:r>
              <a:rPr lang="en-US" dirty="0"/>
              <a:t>Updated 11/1/2023</a:t>
            </a:r>
          </a:p>
          <a:p>
            <a:pPr algn="r"/>
            <a:r>
              <a:rPr lang="en-US" dirty="0" err="1"/>
              <a:t>www.SquareMeals.org</a:t>
            </a:r>
            <a:endParaRPr lang="en-US" dirty="0"/>
          </a:p>
        </p:txBody>
      </p:sp>
      <p:sp>
        <p:nvSpPr>
          <p:cNvPr id="3" name="TextBox 2"/>
          <p:cNvSpPr txBox="1"/>
          <p:nvPr/>
        </p:nvSpPr>
        <p:spPr>
          <a:xfrm>
            <a:off x="562967" y="4464296"/>
            <a:ext cx="7286355" cy="1015663"/>
          </a:xfrm>
          <a:prstGeom prst="rect">
            <a:avLst/>
          </a:prstGeom>
          <a:noFill/>
        </p:spPr>
        <p:txBody>
          <a:bodyPr wrap="none" rtlCol="0">
            <a:spAutoFit/>
          </a:bodyPr>
          <a:lstStyle/>
          <a:p>
            <a:pPr algn="ctr"/>
            <a:r>
              <a:rPr lang="en-US" sz="6000" dirty="0" smtClean="0"/>
              <a:t>HAPPY THANKSGIVING</a:t>
            </a:r>
            <a:endParaRPr lang="en-US" sz="6000" dirty="0"/>
          </a:p>
        </p:txBody>
      </p:sp>
    </p:spTree>
    <p:extLst>
      <p:ext uri="{BB962C8B-B14F-4D97-AF65-F5344CB8AC3E}">
        <p14:creationId xmlns:p14="http://schemas.microsoft.com/office/powerpoint/2010/main" val="3421430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2019</TotalTime>
  <Words>136</Words>
  <Application>Microsoft Office PowerPoint</Application>
  <PresentationFormat>Custom</PresentationFormat>
  <Paragraphs>99</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Arial Black</vt:lpstr>
      <vt:lpstr>Calibri</vt:lpstr>
      <vt:lpstr>Rockwell</vt:lpstr>
      <vt:lpstr>Office Theme</vt:lpstr>
      <vt:lpstr>Custom Design</vt:lpstr>
      <vt:lpstr>NOV MENU 2023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Alfaro</dc:creator>
  <cp:lastModifiedBy>Microsoft account</cp:lastModifiedBy>
  <cp:revision>203</cp:revision>
  <dcterms:created xsi:type="dcterms:W3CDTF">2018-01-29T19:14:57Z</dcterms:created>
  <dcterms:modified xsi:type="dcterms:W3CDTF">2023-11-06T00:59:51Z</dcterms:modified>
</cp:coreProperties>
</file>